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1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3" r:id="rId5"/>
    <p:sldMasterId id="2147483675" r:id="rId6"/>
  </p:sldMasterIdLst>
  <p:notesMasterIdLst>
    <p:notesMasterId r:id="rId19"/>
  </p:notesMasterIdLst>
  <p:sldIdLst>
    <p:sldId id="258" r:id="rId7"/>
    <p:sldId id="323" r:id="rId8"/>
    <p:sldId id="335" r:id="rId9"/>
    <p:sldId id="330" r:id="rId10"/>
    <p:sldId id="329" r:id="rId11"/>
    <p:sldId id="334" r:id="rId12"/>
    <p:sldId id="337" r:id="rId13"/>
    <p:sldId id="333" r:id="rId14"/>
    <p:sldId id="338" r:id="rId15"/>
    <p:sldId id="339" r:id="rId16"/>
    <p:sldId id="300" r:id="rId17"/>
    <p:sldId id="301" r:id="rId18"/>
  </p:sldIdLst>
  <p:sldSz cx="12192000" cy="6858000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565"/>
    <a:srgbClr val="ED6729"/>
    <a:srgbClr val="4F227A"/>
    <a:srgbClr val="FFFFFF"/>
    <a:srgbClr val="A40000"/>
    <a:srgbClr val="75B726"/>
    <a:srgbClr val="007EC7"/>
    <a:srgbClr val="FF8585"/>
    <a:srgbClr val="E20004"/>
    <a:srgbClr val="72B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00" autoAdjust="0"/>
    <p:restoredTop sz="82237" autoAdjust="0"/>
  </p:normalViewPr>
  <p:slideViewPr>
    <p:cSldViewPr snapToGrid="0">
      <p:cViewPr varScale="1">
        <p:scale>
          <a:sx n="67" d="100"/>
          <a:sy n="67" d="100"/>
        </p:scale>
        <p:origin x="1555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1628" y="-8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2T16:42:32.96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2T16:42:32.9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1 137,'3'-3,"0"1,0-1,0 0,1 1,-1 1,1-1,-1 0,4-1,32-7,-31 7,62-10,1 4,46-1,-30 4,145-21,-51 6,42 6,266 14,-226 3,-138-3,145 3,-201 3,-13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2T16:42:32.96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2160 1,'889'0,"-458"21,13 35,-57-4,-282-40,-100-13,-13-2,-34-7,-1 2,-1 2,-1 1,-133-10,-47 2,-522-4,-4 16,523 3,-74-2,32 1,41-1,35 1,33 0,13 3,1 8,-146 30,263-36,0 0,1 3,-6 3,28-10,0 2,0-1,0 1,0 1,6-5,0 1,0-1,1 1,-2-1,1 1,1 0,-1 0,0 0,0-1,0 1,1 1,-1-2,1 1,-1 0,1 0,-1 1,0-1,1 0,0 0,-1 0,1 0,0 0,0 0,0 1,0-1,0 0,0 0,0 1,1-1,1 2,-1-2,0 2,1-2,0 1,-1 0,1-1,0 0,-1 1,2-1,-2 0,2 0,-1 1,0-1,2 0,26 13,2-1,16 5,71 16,-52-15,407 115,399 119,-250-79,-621-174,332 87,-127-32,-80-21,-95-25,12 5,-40-13,0 1,1 0,-1 0,0 0,0 0,0 1,0 0,-1 0,2 1,-4-3,-1 0,1 0,0-1,-1 1,1 0,-1 0,0 0,1 0,-1-1,0 1,0 0,0 0,1 0,-1 0,0 0,0-1,0 2,0-1,0-1,-1 1,1 0,0 0,0 0,0 0,-1-1,1 1,0 0,-1 0,1 0,-1-1,0 1,1 0,-1 0,1-1,-5 6,0-1,-1 0,0 0,0 0,0-1,0 0,-3 1,-15 8,0-1,-23 8,-98 27,-48 3,-50 0,-42 0,-38 0,-207 27,-297 46,581-83,64-11,65-6,85-13,32-10,0 0,-1 0,1 0,0 0,-1 0,1 0,0 0,0 1,-1-1,1 0,-1 1,1-1,0 0,0 0,-1 0,1 0,0 1,0-1,-1 0,1 0,0 1,0-1,0 0,0 1,0-1,-1 1,1-1,0 0,0 0,0 1,0-1,0 0,0 1,0-1,0 0,1 1,0 1,-1-2,1 1,1 0,-2-1,1 1,0 0,0-1,1 1,-1-1,0 0,0 1,1-1,33 10,113 18,92 5,86 4,78-2,275 5,0-15,-252-11,-38-4,-62-5,-66-1,-67 2,-73 1,-92-4,-23-1,-8-1,-21 1,0 0,-4-1,-159 2,-117-1,-103-1,-68-1,156-1,-290 2,9 14,158 16,82 15,82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2T16:42:32.9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0,'6'0,"29"0,49 0,45 11,50 4,40 5,12 4,-12 5,-31-4,-42 1,-47-6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02T16:42:32.96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0,'34'6,"34"7,44 7,27 7,28 3,4-3,0 5,-17-2,-18-7,-27-7,-31-7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8T08:00:45.376"/>
    </inkml:context>
    <inkml:brush xml:id="br0">
      <inkml:brushProperty name="width" value="0.5" units="cm"/>
      <inkml:brushProperty name="height" value="1" units="cm"/>
      <inkml:brushProperty name="color" value="#87BAE9"/>
      <inkml:brushProperty name="tip" value="rectangle"/>
      <inkml:brushProperty name="rasterOp" value="maskPen"/>
    </inkml:brush>
  </inkml:definitions>
  <inkml:trace contextRef="#ctx0" brushRef="#br0">2586 8 2184 0 0,'100'-4'2559'0'0,"-56"1"-1164"0"0,0 2 1 0 0,23 3-1396 0 0,-43 3 599 0 0,-21-4-481 0 0,1 0-1 0 0,-1 0 0 0 0,1-1 1 0 0,0 1-1 0 0,0-1 1 0 0,0 0-1 0 0,3 0-117 0 0,5 1 128 0 0,1-1 0 0 0,0 1-1 0 0,-1 1 1 0 0,0 0 0 0 0,0 1-1 0 0,0 0 1 0 0,0 1 0 0 0,0 0 0 0 0,3 2-128 0 0,9 3 65 0 0,11 2 40 0 0,214 68 432 0 0,-39-23 235 0 0,150 19-772 0 0,-326-70 29 0 0,403 71 399 0 0,-237-24-248 0 0,34 13-40 0 0,-2 8 0 0 0,20 20-140 0 0,-238-87 8 0 0,0-1 0 0 0,1-1-1 0 0,0 0 1 0 0,13 1-8 0 0,-4 0 16 0 0,1 1 1 0 0,-1 1-1 0 0,0 1 1 0 0,8 4-17 0 0,12 4 51 0 0,-38-14-16 0 0,0 1-1 0 0,0 0 0 0 0,0-1 1 0 0,-1 2-1 0 0,0-1 0 0 0,1 1 0 0 0,-1 0 1 0 0,-1 0-1 0 0,1 0 0 0 0,0 1 1 0 0,-1 0-1 0 0,0 0 0 0 0,0 0 0 0 0,3 5-34 0 0,-7-10 8 0 0,0 1 0 0 0,0-1 0 0 0,0 0 0 0 0,0 0-1 0 0,0 0 1 0 0,0 0 0 0 0,0 1 0 0 0,0-1 0 0 0,0 1-1 0 0,0-1 1 0 0,0 0 0 0 0,0 0 0 0 0,0 0 0 0 0,-1 0-1 0 0,1 0 1 0 0,0 1 0 0 0,0-1 0 0 0,-1 0 0 0 0,1 0-1 0 0,0 0 1 0 0,0 0 0 0 0,0 0 0 0 0,0 1 0 0 0,0-1-1 0 0,-1 0 1 0 0,1 0 0 0 0,0 0 0 0 0,0 0 0 0 0,0 0-1 0 0,0 0 1 0 0,-1 0 0 0 0,1 0 0 0 0,0 0 0 0 0,0 0-1 0 0,0 0 1 0 0,-1 0 0 0 0,1 0 0 0 0,0 0 0 0 0,-1 0-1 0 0,1 0 1 0 0,0 0 0 0 0,0 0 0 0 0,0 0 0 0 0,-1 0-1 0 0,1 0 1 0 0,0 0 0 0 0,0 0 0 0 0,0 0 0 0 0,0 0-1 0 0,-1 0 1 0 0,1 0 0 0 0,0-1-8 0 0,-14-1 105 0 0,12 2-87 0 0,-11-2 67 0 0,-1-1 0 0 0,1 0 1 0 0,-11-5-86 0 0,-22-6 49 0 0,-8 3 12 0 0,-27-2-61 0 0,61 11 3 0 0,0 1 0 0 0,1 0 0 0 0,-1 2 1 0 0,0 0-1 0 0,1 1 0 0 0,-3 1-3 0 0,-139 19-8 0 0,58-10 1 0 0,9-3 10 0 0,-16-3-3 0 0,30-2 17 0 0,2 2-1 0 0,-23 7-16 0 0,52-5 32 0 0,0-3-1 0 0,-1-1 0 0 0,1-3 1 0 0,-1-2-1 0 0,-21-3-31 0 0,-57-11 142 0 0,-62-19-142 0 0,153 27 13 0 0,-222-38 111 0 0,206 40-57 0 0,1 3-1 0 0,-6 1-66 0 0,-50-2 109 0 0,51 2-47 0 0,36 1-28 0 0,0-1-1 0 0,0-1 1 0 0,-19-3-34 0 0,-69-13 46 0 0,-1 4 0 0 0,-1 5 0 0 0,-110 5-46 0 0,69 1 2 0 0,-115 3 6 0 0,209 6-2 0 0,36-2-3 0 0,0-2 1 0 0,-9-1-4 0 0,-102 14 9 0 0,125-15-8 0 0,0 0 0 0 0,1 1 0 0 0,-1 0 0 0 0,1 0-1 0 0,0 1 1 0 0,-1 0 0 0 0,1 0 0 0 0,-4 3-1 0 0,8-5-1 0 0,1 1 0 0 0,0-1 0 0 0,0 1 0 0 0,-1-1 0 0 0,1 1-1 0 0,-1-1 1 0 0,1 0 0 0 0,-1 0 0 0 0,1 0 0 0 0,-1 0 1 0 0,4 0-17 0 0,12 4 6 0 0,149 38-21 0 0,-132-35 31 0 0,0-1 0 0 0,1-1-1 0 0,0-2 1 0 0,13-1 1 0 0,59 8 5 0 0,49 8-13 0 0,-127-14 9 0 0,88 18-19 0 0,48 0 18 0 0,33 8-16 0 0,-52-17-5 0 0,132 18 2 0 0,-52 10 8 0 0,-2 9-1 0 0,6 12 12 0 0,-68-10 3 0 0,85 22 2 0 0,-134-40-8 0 0,-47-15-2 0 0,25 3 5 0 0,41 11-3 0 0,-54-14-2 0 0,18 2 5 0 0,-38-10 3 0 0,36 14-3 0 0,20 4 4 0 0,-71-21-3 0 0,46 11-1 0 0,55 20 0 0 0,47 13-6 0 0,-114-34 1 0 0,-2 3 0 0 0,40 18 5 0 0,-62-18-2 0 0,74 33-5 0 0,10-2 32 0 0,-92-32-17 0 0,-21-12-8 0 0,0 1 0 0 0,-1 1 0 0 0,-1 1 0 0 0,10 7 0 0 0,-2-3 0 0 0,-22-13 3 0 0,-1-1 1 0 0,1 2-1 0 0,-1-1 1 0 0,1 0-1 0 0,-1 0 1 0 0,1 1-1 0 0,-2-1 0 0 0,2 1 1 0 0,-1 1-4 0 0,-2-4 1 0 0,-1 1 0 0 0,0-1 1 0 0,0 0-1 0 0,0 1 0 0 0,0-1 1 0 0,1 0-1 0 0,-1 1 0 0 0,0-1 0 0 0,0 1 1 0 0,0-1-1 0 0,0 0 0 0 0,0 1 0 0 0,0-1 1 0 0,0 0-1 0 0,0 1 0 0 0,0-1 1 0 0,0 0-1 0 0,0 1 0 0 0,0-1 0 0 0,0 0 1 0 0,0 1-1 0 0,0-1 0 0 0,-1 1 1 0 0,1-1-1 0 0,0 0 0 0 0,0 1 0 0 0,0-1 1 0 0,0 0-1 0 0,-1 1 0 0 0,1-1 1 0 0,0 0-1 0 0,0 0 0 0 0,-1 1 0 0 0,1-1 1 0 0,-1 0-1 0 0,1 1 0 0 0,0-1 0 0 0,0 0 1 0 0,-1 0-1 0 0,1 0 0 0 0,0 0 1 0 0,-1 1-1 0 0,1-1 0 0 0,0 0 0 0 0,-1 0 1 0 0,0 0-1 0 0,1 0 0 0 0,0 0 1 0 0,-1 0-1 0 0,1 0 0 0 0,0 0 0 0 0,-1 0 1 0 0,1 0-2 0 0,-1 0 1 0 0,-1 1 1 0 0,1-1 0 0 0,0 0-1 0 0,1 1 1 0 0,-2-1 0 0 0,1 1 0 0 0,0 0-1 0 0,0-1 1 0 0,1 1 0 0 0,-2 0-1 0 0,2-1 1 0 0,-1 1 0 0 0,0 0-1 0 0,0 0 1 0 0,0 0-2 0 0,0 0 2 0 0,-1-1 0 0 0,1 0 0 0 0,-1 0-1 0 0,1 1 1 0 0,-1-1 0 0 0,1 0 0 0 0,0 0 0 0 0,-1 0 0 0 0,0-1-1 0 0,1 1 1 0 0,-1 0 0 0 0,1 0 0 0 0,0-1 0 0 0,0 1-1 0 0,-1 0 1 0 0,1-1 0 0 0,-1 0 0 0 0,1 1 0 0 0,-1-2-2 0 0,-5 1 16 0 0,-71-15 24 0 0,-2 3-40 0 0,-33-6-5 0 0,66 13 12 0 0,0 2 0 0 0,0 2-1 0 0,-26 2-6 0 0,-24 0 5 0 0,-203-22-8 0 0,300 22 3 0 0,-424-19-9 0 0,302 10 11 0 0,35 1 4 0 0,-29-4 3 0 0,31 2 3 0 0,-114-12-16 0 0,-6-1-25 0 0,-170-4 18 0 0,178 6 32 0 0,-3-1 5 0 0,27 3-31 0 0,92 9 0 0 0,-1 2 0 0 0,-9 4 5 0 0,-432-6-8 0 0,69 6 16 0 0,257 11-16 0 0,135-6 8 0 0,-51-1 0 0 0,84 0 0 0 0,0 1 0 0 0,0 1 0 0 0,0 2 0 0 0,1 0 0 0 0,-8 4 0 0 0,3-7 0 0 0,30-1 0 0 0,1-1 1 0 0,0 1-1 0 0,-1 0 1 0 0,1 0-1 0 0,-1 0 1 0 0,1 0-1 0 0,-1 1 0 0 0,1-1 1 0 0,0 0-1 0 0,0 1 1 0 0,-1 0-1 0 0,1 0 1 0 0,0-1-1 0 0,0 1 0 0 0,-1 1 1 0 0,-1 0-1 0 0,-7 1 2 0 0,-10 3-2 0 0,21-6-2 0 0,-1 0 1 0 0,1 1-1 0 0,0-1 0 0 0,-1 0 0 0 0,1 1 1 0 0,0 0-1 0 0,-1-1 0 0 0,1 1 0 0 0,-1-1 1 0 0,1 0-1 0 0,0 1 0 0 0,0-1 0 0 0,-1 1 0 0 0,1 0 1 0 0,0-1-1 0 0,0 1 0 0 0,0-1 0 0 0,0 1 1 0 0,0-1-1 0 0,0 1 0 0 0,0 0 0 0 0,0 0 1 0 0,0-1-1 0 0,0 1 0 0 0,0-1 0 0 0,0 1 0 0 0,0-1 1 0 0,0 1-1 0 0,1 0 0 0 0,-1-1 0 0 0,0 1 1 0 0,0-1-1 0 0,1 0 0 0 0,-1 1 0 0 0,1-1 1 0 0,-1 1 1 0 0,1 0 2 0 0,1 0 0 0 0,-1 0 0 0 0,0-1 0 0 0,1 1 0 0 0,0-1 0 0 0,-1 1 0 0 0,0 0 0 0 0,1-1 0 0 0,-1 0 0 0 0,1 1 0 0 0,0-1 0 0 0,-1 0 0 0 0,1 0 0 0 0,0 0 0 0 0,-1 0 0 0 0,1 0-2 0 0,12 1-3 0 0,14 8-12 0 0,1 1-4 0 0,1-1 0 0 0,0-1 0 0 0,1-2 19 0 0,29 4-30 0 0,-31-4 18 0 0,1-1-1 0 0,20-1 13 0 0,-6 0-24 0 0,1 2 1 0 0,10 4 23 0 0,38 5-22 0 0,136 14-9 0 0,97 12-3 0 0,8 7 28 0 0,-150-19-11 0 0,89 23-9 0 0,-106-18 4 0 0,-37-4 16 0 0,56 22 6 0 0,-20-5-10 0 0,303 102 13 0 0,-183-55-1 0 0,484 153-5 0 0,-546-163-2 0 0,-165-62-2 0 0,27 16 7 0 0,13 5 6 0 0,-61-26-7 0 0,-1 2 0 0 0,3 3 1 0 0,-10-6 6 0 0,0 0 1 0 0,1-2-1 0 0,11 3-6 0 0,-26-10 6 0 0,0 0-1 0 0,0 1 1 0 0,1 2-6 0 0,-7-5 3 0 0,0 1 0 0 0,-1-1 1 0 0,1-1-1 0 0,1 1 0 0 0,-1-2 0 0 0,1 1 1 0 0,0-2-1 0 0,11 3-3 0 0,-11-3 6 0 0,1-1 0 0 0,-1 2 0 0 0,1 0 1 0 0,5 3-7 0 0,17 4 52 0 0,-34-10-50 0 0,0 0 0 0 0,1 0 0 0 0,-1 0 0 0 0,0 0 0 0 0,0 0 0 0 0,0 0 0 0 0,0 0 0 0 0,1 1 0 0 0,-1-1 0 0 0,0 0 0 0 0,0 0 0 0 0,0 0 0 0 0,0 0 0 0 0,0 0 0 0 0,0 0 0 0 0,0 0 0 0 0,1 0 0 0 0,-1 0 0 0 0,0 0 0 0 0,0 0 0 0 0,0 0 0 0 0,0 0 0 0 0,0 0 0 0 0,0 0-1 0 0,1 0 1 0 0,-1 0 0 0 0,0 0 0 0 0,0 0 0 0 0,0 0 0 0 0,0 0 0 0 0,0 0 0 0 0,0 0 0 0 0,0 0 0 0 0,1 0 0 0 0,-1-1 0 0 0,0 1 0 0 0,0 0 0 0 0,0 0 0 0 0,0 0 0 0 0,0 0 0 0 0,0 0 0 0 0,0 0 0 0 0,0 0 0 0 0,0 0 0 0 0,0 0 0 0 0,1 0 0 0 0,-1-1 0 0 0,0 1 0 0 0,0 0 0 0 0,0 0 0 0 0,0 0 0 0 0,0 0 0 0 0,0 0 0 0 0,0 0 0 0 0,0 0 0 0 0,0-1 0 0 0,0 1-2 0 0,-7-2 207 0 0,3 3-194 0 0,0-1 0 0 0,0 1-1 0 0,0 0 1 0 0,1-1 0 0 0,-1 0-1 0 0,0-1 1 0 0,0 1 0 0 0,0-1-1 0 0,0 1 1 0 0,0-1 0 0 0,1 0-1 0 0,-1-1 1 0 0,-3 0-13 0 0,-57-26 66 0 0,14 4-25 0 0,-128-34-1 0 0,-3 7-40 0 0,178 50 0 0 0,-248-56 12 0 0,-154-13-12 0 0,322 57 3 0 0,-76-12 1 0 0,-190-33 8 0 0,-673-114-28 0 0,917 155 16 0 0,-492-58-6 0 0,468 60 5 0 0,-361-28 9 0 0,105 11-1 0 0,10 1-12 0 0,298 22 4 0 0,-235-31 0 0 0,-254-32 23 0 0,306 44-36 0 0,259 28 11 0 0,-1 0 1 0 0,1 0-1 0 0,0-1 0 0 0,0 1 0 0 0,0 0 0 0 0,0 0 0 0 0,0 0 0 0 0,0 0 0 0 0,0 0 0 0 0,0 0 1 0 0,0 0-1 0 0,0 0 0 0 0,-1 1 0 0 0,1-1 0 0 0,1 0 0 0 0,-1 0 0 0 0,0 1 0 0 0,-1-1 0 0 0,2 1 1 0 0,-1-1-1 0 0,0 1 0 0 0,0-1 0 0 0,0 1 0 0 0,0 0 0 0 0,0-1 0 0 0,1 1 0 0 0,-1 0 0 0 0,0 0 3 0 0,1 0-2 0 0,-1 1 0 0 0,1-1 0 0 0,0 1 0 0 0,0-1 0 0 0,1 0-1 0 0,-1 1 1 0 0,0-1 0 0 0,1 0 0 0 0,-1 0 0 0 0,0 1-1 0 0,1-1 1 0 0,-1 0 0 0 0,1 1 0 0 0,-1-1 0 0 0,1 0 0 0 0,-1 0-1 0 0,2 0 1 0 0,-2 0 0 0 0,1 0 0 0 0,0 0 0 0 0,0 0 2 0 0,10 18-17 0 0,5 5 8 0 0,-7-14 6 0 0,-1 0-1 0 0,1 0 1 0 0,-2 1-1 0 0,1 1 4 0 0,-3-3 0 0 0,0-2 0 0 0,0 1 0 0 0,1-1 0 0 0,0 0 0 0 0,0 0 0 0 0,1-1 0 0 0,0 1 0 0 0,6 3 0 0 0,9 3-11 0 0,1-1 0 0 0,0-1 1 0 0,1 0-1 0 0,6 0 11 0 0,102 30-17 0 0,-85-28 11 0 0,197 48-64 0 0,170 20 70 0 0,399 88-58 0 0,-280-52 18 0 0,-89-27 13 0 0,875 186-18 0 0,-771-157 52 0 0,183 15 14 0 0,-511-92-25 0 0,400 87 34 0 0,-545-110-29 0 0,383 108 34 0 0,-456-126-35 0 0,130 45 23 0 0,-109-35-8 0 0,0-1 1 0 0,0 2-1 0 0,-1 1 1 0 0,9 7-16 0 0,4 1 30 0 0,-29-18-19 0 0,1 1 0 0 0,0 0 0 0 0,0 1 0 0 0,-1-1 0 0 0,0 1 0 0 0,0 0 0 0 0,-1 1 0 0 0,1-1 0 0 0,0 1-11 0 0,1 4 49 0 0,-4-6 65 0 0,-12-3-26 0 0,1-1-80 0 0,-13-1 33 0 0,1-2 0 0 0,-1 0-1 0 0,1-1 1 0 0,1-1 0 0 0,-12-5-41 0 0,-20-3 13 0 0,-67-14 27 0 0,-110-29-21 0 0,80 20-24 0 0,-140-15 5 0 0,216 39 5 0 0,-182-19-4 0 0,64 9-7 0 0,-512-58-36 0 0,357 44-28 0 0,-894-65-191 0 0,1091 91 235 0 0,-673-32-26 0 0,56 2 47 0 0,650 33 8 0 0,-287-16 0 0 0,-585-44 29 0 0,680 25-25 0 0,269 36-15 0 0,0-2 0 0 0,-27-10 8 0 0,16 5-5 0 0,32 9 0 0 0,-8-1-23 0 0,24 2 7 0 0,14 1-1 0 0,35 10-41 0 0,51-5-25 0 0,-4 0 49 0 0,360 45-103 0 0,-10 2 74 0 0,118 17 14 0 0,242 84-18 0 0,166 78 72 0 0,-20 40-36 0 0,-308-84 16 0 0,530 129 98 0 0,-1072-288-77 0 0,117 28-5 0 0,-50-19 17 0 0,-18-2 75 0 0,43 0-88 0 0,-74-10 328 0 0,-337-63-231 0 0,-117-1-120 0 0,76 9 13 0 0,169 19 9 0 0,-397-64 0 0 0,4-1 3 0 0,-582-68-18 0 0,-657-60-30 0 0,1080 141 58 0 0,53 28 14 0 0,578 36-27 0 0,-173-2 21 0 0,142 4-33 0 0,0 3 1 0 0,0 0 0 0 0,-12 5 12 0 0,53-9-3 0 0,0 0 0 0 0,0 1 0 0 0,-1-1 1 0 0,1 0-1 0 0,0 0 0 0 0,0 1 1 0 0,-1-1-1 0 0,1 0 0 0 0,0 1 1 0 0,0 0-1 0 0,0-1 0 0 0,0 1 0 0 0,0 0 1 0 0,0-1-1 0 0,1 1 0 0 0,-2 0 1 0 0,2 0-1 0 0,-1 0 0 0 0,0 0 0 0 0,0 0 3 0 0,1 0-2 0 0,0-1 0 0 0,0 1-1 0 0,0-1 1 0 0,0 1-1 0 0,0 0 1 0 0,0 0-1 0 0,0-1 1 0 0,0 1 0 0 0,0 0-1 0 0,0-1 1 0 0,1 1-1 0 0,-1-1 1 0 0,0 2 0 0 0,0-2-1 0 0,1 1 1 0 0,-1-1-1 0 0,0 1 1 0 0,1-1 0 0 0,-1 1-1 0 0,0 0 1 0 0,1-1-1 0 0,0 1 1 0 0,-1-1-1 0 0,1 1 3 0 0,4 3-14 0 0,0 0 0 0 0,0 1 0 0 0,1-2 1 0 0,0 1-1 0 0,0-1 0 0 0,4 2 14 0 0,33 12-24 0 0,0-2 1 0 0,1-3 0 0 0,0 0 0 0 0,4-3 23 0 0,-16-2-5 0 0,234 43-62 0 0,35-8 67 0 0,-62-9-19 0 0,1490 252-92 0 0,-6 82 107 0 0,-1535-319 0 0 0,560 155 0 0 0,-702-189 5 0 0,159 49 54 0 0,154 72-55 0 0,-296-108 16 0 0,-25-12 28 0 0,0 2 0 0 0,27 18-44 0 0,-62-34 6 0 0,-1 0 1 0 0,0 1-1 0 0,0-1 1 0 0,1 1-1 0 0,-2 0 0 0 0,1 0 1 0 0,0 0-1 0 0,0 0 1 0 0,0 0-1 0 0,0 1-6 0 0,-2-3 2 0 0,0 1-1 0 0,0-1 1 0 0,0 1-1 0 0,0-1 1 0 0,0 0-1 0 0,0 0 1 0 0,0 1-1 0 0,0-1 1 0 0,0 0 0 0 0,0 0-1 0 0,0 1 1 0 0,0-1-1 0 0,0 0 1 0 0,0 0-1 0 0,0 1 1 0 0,0-1-1 0 0,0 0 1 0 0,0 0-1 0 0,0 0 1 0 0,0 1-1 0 0,0-1 1 0 0,0 1-1 0 0,0-1 1 0 0,0 0 0 0 0,-1 0-1 0 0,1 1 1 0 0,0-1-1 0 0,0 0 1 0 0,0 0-1 0 0,0 0 1 0 0,-1 0-1 0 0,1 1 1 0 0,0-1-2 0 0,-19 3 33 0 0,-39-10 5 0 0,1-2 0 0 0,0-2-38 0 0,-11-2 3 0 0,-470-89 11 0 0,302 56-15 0 0,-429-55-10 0 0,359 58-7 0 0,-1344-156-32 0 0,1394 170 50 0 0,-208-21 0 0 0,-613-49 28 0 0,987 90-25 0 0,-124-11-2 0 0,-131-14 6 0 0,-292-26 20 0 0,422 46-93 0 0,566 49-186 0 0,13 1 154 0 0,-252-24 80 0 0,640 80-83 0 0,-2 21 34 0 0,-692-103 65 0 0,1066 212-75 0 0,-529-67 49 0 0,22 34 28 0 0,-505-152 3 0 0,864 305 29 0 0,-776-267-25 0 0,158 63 43 0 0,-323-125-38 0 0,-25-10-6 0 0,0 1 0 0 0,1 0 1 0 0,-2 0-1 0 0,1 1 0 0 0,-1 0 1 0 0,7 5-7 0 0,-16-10 0 0 0,1 0 1 0 0,-1 0-1 0 0,0 0 1 0 0,0 0 0 0 0,1 0-1 0 0,-1 0 1 0 0,0 1-1 0 0,0-1 1 0 0,0 0-1 0 0,1 0 1 0 0,-1 0-1 0 0,0 0 1 0 0,0 0-1 0 0,1 0 1 0 0,-1 1 0 0 0,0-1-1 0 0,1 0 1 0 0,-1 1-1 0 0,0-1 1 0 0,0 0-1 0 0,0 0 1 0 0,0 0-1 0 0,0 1 1 0 0,1-1-1 0 0,-1 0 1 0 0,0 0 0 0 0,0 0-1 0 0,0 1 1 0 0,0-1-1 0 0,0 0 1 0 0,0 0-1 0 0,0 1 1 0 0,0-1-1 0 0,0 1 1 0 0,0-1-1 0 0,0 0 1 0 0,0 0 0 0 0,0 0-1 0 0,0 1 1 0 0,0-1-1 0 0,0 0 1 0 0,0 0-1 0 0,0 1 1 0 0,0-1-1 0 0,-1 0 1 0 0,1 0 0 0 0,0 0-1 0 0,0 1 1 0 0,0-1-1 0 0,0 0 1 0 0,0 0-1 0 0,-1 0 1 0 0,1 1-1 0 0,0-1 1 0 0,-1 0-1 0 0,1 0 1 0 0,0 1 0 0 0,0-1-1 0 0,0 0 1 0 0,-1 0-1 0 0,1 0 1 0 0,0 0-1 0 0,0 0 1 0 0,-1 0-1 0 0,-21 2 9 0 0,-198-27-36 0 0,121 10 20 0 0,-217-33-39 0 0,-12-2 32 0 0,-665-82-44 0 0,-992-102-4 0 0,1965 232 63 0 0,-1409-150 46 0 0,1425 152-46 0 0,-169-13 36 0 0,-113 9-37 0 0,241 9 1 0 0,44-5-1 0 0,0 1 0 0 0,0 0 0 0 0,0-1 0 0 0,0 1 0 0 0,0 0 0 0 0,0-1 0 0 0,1 2 0 0 0,-1-2 0 0 0,0 1 0 0 0,0 0 0 0 0,1 0 0 0 0,-1 0 0 0 0,1 0 0 0 0,0 0 0 0 0,-1 0 0 0 0,0 0 0 0 0,1 0 0 0 0,0 0 0 0 0,0 0 0 0 0,-1 0 0 0 0,1 1 0 0 0,0-1 0 0 0,0 0 0 0 0,0-1 0 0 0,0 2 0 0 0,0-1 0 0 0,1 0 0 0 0,-1 0 0 0 0,0 0 0 0 0,1 1 0 0 0,0 0 0 0 0,1 0 0 0 0,-1 0 0 0 0,1 0 0 0 0,-1 0 0 0 0,1 0 0 0 0,0 0 0 0 0,0-1 0 0 0,0 1 0 0 0,0-1 0 0 0,0 1 0 0 0,0-1 0 0 0,1 1 0 0 0,-1-1 0 0 0,1 0 0 0 0,39 15-1 0 0,41 5-9 0 0,-1-4 1 0 0,2-3 0 0 0,18-3 9 0 0,-41-3-4 0 0,443 52-31 0 0,270 35-30 0 0,-642-75 54 0 0,1640 252-45 0 0,-1387-207 60 0 0,223 40-3 0 0,-335-56-12 0 0,383 76-15 0 0,-526-95-137 0 0,114 42 163 0 0,-224-65-21 0 0,-13-5 6 0 0,0 0 1 0 0,0 0-1 0 0,-1 1 0 0 0,1-1 0 0 0,-1 1 0 0 0,0 0 1 0 0,0 0-1 0 0,0 1 0 0 0,0 0 0 0 0,-1 1 0 0 0,1-1 1 0 0,1 3 14 0 0,-6-6-3 0 0,-1-1 1 0 0,0 0-1 0 0,0 1 1 0 0,0-1-1 0 0,1 1 1 0 0,-1-1-1 0 0,0 0 1 0 0,0 1-1 0 0,0 0 1 0 0,0-1-1 0 0,0 1 1 0 0,0-1-1 0 0,0 0 1 0 0,0 1-1 0 0,0-1 1 0 0,0 1 0 0 0,0 0-1 0 0,0-1 1 0 0,0 0-1 0 0,0 1 1 0 0,0-1-1 0 0,0 1 1 0 0,-1-1-1 0 0,1 0 1 0 0,0 1-1 0 0,0-1 1 0 0,0 0-1 0 0,-1 1 1 0 0,1 0-1 0 0,0-1 1 0 0,-1 0-1 0 0,1 1 1 0 0,0-1-1 0 0,-1 0 1 0 0,1 0-1 0 0,-1 1 1 0 0,1-1 0 0 0,-1 0-1 0 0,1 0 1 0 0,0 0-1 0 0,-1 1 1 0 0,1-1-1 0 0,-1 0 1 0 0,0 0-1 0 0,1 1 1 0 0,0-1-1 0 0,-1 0 1 0 0,1 0-1 0 0,-1 0 1 0 0,1 0-1 0 0,-1 0 3 0 0,-33 5-56 0 0,28-5 41 0 0,-70 5-61 0 0,-1-3 0 0 0,-31-5 76 0 0,70 1-16 0 0,-287-21-78 0 0,68 3 34 0 0,-417-40-53 0 0,499 42 100 0 0,-1432-177 75 0 0,928 106 20 0 0,286 31 9 0 0,-25-2 36 0 0,275 41-50 0 0,-192-18 144 0 0,312 38-192 0 0,34 3-33 0 0,-10-4 6 0 0,109 28-64 0 0,1-5 0 0 0,85 6 62 0 0,33 5-39 0 0,291 46-17 0 0,5-1 0 0 0,-14-3-13 0 0,5 1 16 0 0,54 17 35 0 0,269 78 68 0 0,-816-166-47 0 0,13 3 3 0 0,-2 1 1 0 0,1 1-1 0 0,7 6-6 0 0,-18-8 3 0 0,-11-4 8 0 0,1 1 0 0 0,-1 0 0 0 0,0 0 0 0 0,-1 1 0 0 0,1 1 1 0 0,4 3-12 0 0,-17-10 1 0 0,0-1 1 0 0,1 0-1 0 0,-1 0 0 0 0,1 1 1 0 0,-1-1-1 0 0,0 1 1 0 0,1-1-1 0 0,0 0 1 0 0,-1 1-1 0 0,0-1 1 0 0,1 0-1 0 0,-1 1 1 0 0,0-1-1 0 0,0 0 1 0 0,1 1-1 0 0,-1 0 1 0 0,0-1-1 0 0,0 1 0 0 0,0-1 1 0 0,0 0-1 0 0,1 1 1 0 0,-1-1-1 0 0,0 1 1 0 0,0-1-1 0 0,0 1 1 0 0,0 0-1 0 0,0-1 1 0 0,0 1-1 0 0,0-1 1 0 0,0 1-1 0 0,0-1-1 0 0,-1 1 1 0 0,0 0 1 0 0,0-1-1 0 0,1 1 0 0 0,-2-1 1 0 0,2 1-1 0 0,-1-1 0 0 0,0 0 1 0 0,0 1-1 0 0,0-1 1 0 0,0 0-1 0 0,0 0 0 0 0,0 1 1 0 0,1-1-1 0 0,-2 0 0 0 0,1 0 1 0 0,0 0-2 0 0,-10 1 7 0 0,1-1 1 0 0,-1 0-1 0 0,-9-3-7 0 0,-833-97-31 0 0,-51 0 24 0 0,598 63 18 0 0,45 2-2 0 0,-107-12 30 0 0,-469-10 183 0 0,719 54-90 0 0,-1 5 0 0 0,-63 12-132 0 0,180-14 0 0 0,0 0 1 0 0,1 0 0 0 0,-1 0 0 0 0,0 0-1 0 0,1 1 1 0 0,-1-1 0 0 0,0 0 0 0 0,0 1-1 0 0,1-1 1 0 0,-1 1 0 0 0,0 0 0 0 0,1-1-1 0 0,0 1 1 0 0,-1 0 0 0 0,1 0 0 0 0,-1 0 0 0 0,1 0-1 0 0,0 0 1 0 0,0 1 0 0 0,0-1 0 0 0,-1 0-1 0 0,1 0 1 0 0,0 1 0 0 0,0-1 0 0 0,0 1-1 0 0,1-1 0 0 0,0-1 0 0 0,0 1 0 0 0,0 0 0 0 0,0 0 0 0 0,0-1 0 0 0,0 1 0 0 0,1 0 1 0 0,-1-1-1 0 0,0 1 0 0 0,0 0 0 0 0,0 0 0 0 0,1-1 0 0 0,-1 1 0 0 0,0-1 1 0 0,1 1-1 0 0,-1-1 0 0 0,0 1 0 0 0,1 0 0 0 0,-1-1 0 0 0,1 1 0 0 0,0-1 0 0 0,-1 1 0 0 0,3 1 0 0 0,-1 0 0 0 0,0-1 0 0 0,1 1 0 0 0,0-1-1 0 0,0 1 1 0 0,0-1 0 0 0,0 0 0 0 0,2 1 0 0 0,49 14-16 0 0,0-3 0 0 0,31 3 16 0 0,123 14-18 0 0,-182-27 18 0 0,439 44-52 0 0,-378-37 44 0 0,780 106-33 0 0,-367-6 26 0 0,-6 29-37 0 0,-408-111-36 0 0,-2 3-1 0 0,-2 4 0 0 0,0 3 1 0 0,5 8 88 0 0,-83-43-10 0 0,-1-1 1 0 0,1 0-1 0 0,-1 0 1 0 0,0 1-1 0 0,1-1 1 0 0,-1 1 0 0 0,0 0-1 0 0,0 0 1 0 0,-1 0-1 0 0,1 1 1 0 0,-1-1-1 0 0,0 1 1 0 0,1 1 9 0 0,-2-3-4 0 0,-1-1 0 0 0,1 0 0 0 0,-1 0 0 0 0,0 0 0 0 0,0 1 0 0 0,0-1 0 0 0,0 0 0 0 0,0 0 0 0 0,0 0 0 0 0,0 1 0 0 0,0-1 0 0 0,0 0 0 0 0,0 0 0 0 0,0 0 0 0 0,-1 1 0 0 0,1-1 0 0 0,-1 0 0 0 0,1 1 4 0 0,-2 0-5 0 0,1-1 1 0 0,0 1 0 0 0,-1 0 0 0 0,0 0 0 0 0,1-1 0 0 0,-1 0 0 0 0,0 0 0 0 0,1 1 0 0 0,-1-1 0 0 0,0 0 0 0 0,0 1 0 0 0,0-1 0 0 0,0-1 0 0 0,-1 1 4 0 0,-13 4-1 0 0,0 0 0 0 0,0-1 0 0 0,-1-1 0 0 0,1-1 0 0 0,0 0 0 0 0,-1-1 0 0 0,-8-1 1 0 0,-13 2 7 0 0,-140 4 65 0 0,-121-14-72 0 0,58 0 42 0 0,-47-9 17 0 0,64 1 9 0 0,-181-9 96 0 0,100 5 51 0 0,-101-6 282 0 0,375 25-451 0 0,24 2-18 0 0,13 1 13 0 0,63 6-98 0 0,1-2 1 0 0,48-3 56 0 0,9 1-38 0 0,515 44-98 0 0,-392-18 65 0 0,135 38 71 0 0,-204-27-113 0 0,160 57 113 0 0,-307-86-47 0 0,-1 1 0 0 0,6 5 47 0 0,-32-14-13 0 0,1 0 0 0 0,0 1 0 0 0,-1-1 0 0 0,0 1-1 0 0,0 0 1 0 0,-1 1 0 0 0,1 0 0 0 0,-1 0 0 0 0,-1 1 0 0 0,1-1-1 0 0,0 2 14 0 0,-4-6-6 0 0,-1 0 1 0 0,0 0-1 0 0,-1-1 0 0 0,2 2 0 0 0,-2-1 0 0 0,1 0 0 0 0,0 0 0 0 0,-1 0 0 0 0,0 0 0 0 0,1 0 0 0 0,-1 0 0 0 0,1 1 1 0 0,-1-1-1 0 0,0 0 0 0 0,-1 0 0 0 0,1 1 6 0 0,-1-1-3 0 0,1 0 0 0 0,-1-1 0 0 0,0 0 0 0 0,1 0 0 0 0,-2 1 0 0 0,2-1 0 0 0,-1 1 0 0 0,0-1 0 0 0,0 0 0 0 0,-1 0 0 0 0,1 0 0 0 0,0 1 0 0 0,0-1 0 0 0,-1 0 0 0 0,1 0 0 0 0,0 0 0 0 0,-1 0 3 0 0,-5 2-5 0 0,-2 0 0 0 0,1 0 1 0 0,0 0-1 0 0,-1-1 0 0 0,1 1 0 0 0,-1-2 1 0 0,0 0 4 0 0,-6 2-6 0 0,-57 8 4 0 0,-2-3-1 0 0,0-3 1 0 0,-58-4 2 0 0,-52 3 17 0 0,-210-1 62 0 0,330-4-57 0 0,-745-3 670 0 0,793 6-671 0 0,16-2-20 0 0,0 0-1 0 0,0 0 0 0 0,0 0 0 0 0,0 0 1 0 0,0 0-1 0 0,0 0 0 0 0,0 0 0 0 0,0 0 0 0 0,0 0 1 0 0,0 0-1 0 0,-1 0 0 0 0,1 0 0 0 0,0 0 1 0 0,0 0-1 0 0,0 1 0 0 0,0-1 0 0 0,0 0 1 0 0,0 0-1 0 0,0 0 0 0 0,0 0 0 0 0,0 0 1 0 0,0 1-1 0 0,0-1 0 0 0,0 0 0 0 0,0 0 1 0 0,0 0-1 0 0,0 0 0 0 0,0 0 0 0 0,0 0 1 0 0,0 0-1 0 0,0 0 0 0 0,0 0 0 0 0,0 0 0 0 0,0 0 1 0 0,1 1-1 0 0,-1-1 0 0 0,0 0 0 0 0,0 0 1 0 0,0 0-1 0 0,0 0 0 0 0,0 0 0 0 0,0 0 1 0 0,0 0-1 0 0,0 0 0 0 0,0 0 0 0 0,0 0 1 0 0,0 0-1 0 0,0 0 0 0 0,0 0 0 0 0,0 0 1 0 0,0 0-1 0 0,1 0 0 0 0,-1 0 0 0 0,0 0 1 0 0,0 0-1 0 0,0 0 0 0 0,0 0 0 0 0,0 0 0 0 0,0 0 1 0 0,0 0-1 0 0,0 0 0 0 0,0 0 0 0 0,0 0 1 0 0,1 0-1 0 0,-1 0 0 0 0,29 6-4 0 0,150 14-57 0 0,-1-1 28 0 0,446 36-64 0 0,-471-39 74 0 0,119 13-55 0 0,0 12 0 0 0,50 24 78 0 0,-309-60-44 0 0,-19-2-31 0 0,-25-1-20 0 0,29-2 97 0 0,-358 18-1077 0 0,265-15 703 0 0,30-1-579 0 0,-29 5 951 0 0,-4 3-1073 0 0,-133 18-1258 0 0,155-13 1045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8T08:01:30.890"/>
    </inkml:context>
    <inkml:brush xml:id="br0">
      <inkml:brushProperty name="width" value="0.5" units="cm"/>
      <inkml:brushProperty name="height" value="1" units="cm"/>
      <inkml:brushProperty name="color" value="#87BAE9"/>
      <inkml:brushProperty name="tip" value="rectangle"/>
      <inkml:brushProperty name="rasterOp" value="maskPen"/>
    </inkml:brush>
  </inkml:definitions>
  <inkml:trace contextRef="#ctx0" brushRef="#br0">4358 703 5609 0 0,'8'1'2192'0'0,"-7"0"-2143"0"0,0-1 0 0 0,-1 0 0 0 0,1 0 0 0 0,0 0 1 0 0,0 0-1 0 0,0 0 0 0 0,0 0 0 0 0,-1 0 0 0 0,1 0 0 0 0,0 0 0 0 0,0 0 0 0 0,0 0 0 0 0,-1 0 0 0 0,1 0 0 0 0,0 0 1 0 0,0-1-1 0 0,0 1 0 0 0,0 0 0 0 0,0-1-49 0 0,-1 1 5 0 0,0-1-1 0 0,0 1 1 0 0,0 0 0 0 0,0-1 0 0 0,0 1 0 0 0,0 0-1 0 0,0-1 1 0 0,0 1 0 0 0,0 0 0 0 0,0-1-1 0 0,0 1 1 0 0,0 0 0 0 0,0-1 0 0 0,0 0 0 0 0,0 1-1 0 0,0 0 1 0 0,0 0 0 0 0,-1-1 0 0 0,1 1-1 0 0,0 0 1 0 0,0-1 0 0 0,0 1 0 0 0,-1 0 0 0 0,1-1-1 0 0,0 1 1 0 0,0-1 0 0 0,-1 1 0 0 0,1 0-1 0 0,0 0 1 0 0,-1 0 0 0 0,0-1-5 0 0,-11-7-21 0 0,9 7 50 0 0,0 0 0 0 0,-1-1 1 0 0,2 0-1 0 0,-1 0 0 0 0,0 0 1 0 0,0 0-1 0 0,1 0 0 0 0,0 0 1 0 0,-1-1-1 0 0,1 1 0 0 0,-2-2-29 0 0,0-2 352 0 0,4 5-315 0 0,0 1 1 0 0,0 0-1 0 0,0-1 0 0 0,0 1 0 0 0,0-1 1 0 0,0 1-1 0 0,-1 0 0 0 0,1-1 0 0 0,0 1 1 0 0,0-1-1 0 0,-1 1 0 0 0,1 0 1 0 0,0-1-1 0 0,0 1 0 0 0,-1 0 0 0 0,0 0 1 0 0,1-1-1 0 0,0 1 0 0 0,-1 0 0 0 0,1 0 1 0 0,0 0-1 0 0,-1-1 0 0 0,1 1 0 0 0,-1 0 1 0 0,0 0-1 0 0,1 0 0 0 0,-1 0 0 0 0,1 0 1 0 0,0 0-1 0 0,-1 0 0 0 0,1 0 0 0 0,-1 0 1 0 0,1 0-1 0 0,-1 0 0 0 0,0 0 0 0 0,1 0 1 0 0,-1 0-1 0 0,1 0 0 0 0,0 0 1 0 0,-1 0-1 0 0,1 0 0 0 0,-1 0 0 0 0,0 0 1 0 0,1 1-1 0 0,0-1 0 0 0,-1 0-37 0 0,0 0 181 0 0,-1 0 0 0 0,0 0 0 0 0,1 0 0 0 0,-1 0-1 0 0,0 0 1 0 0,1 0 0 0 0,-1 0 0 0 0,0 0 0 0 0,0-1 0 0 0,1 1 0 0 0,0 0 0 0 0,-1-1-1 0 0,0 0 1 0 0,1 0 0 0 0,-1 1 0 0 0,0-1-181 0 0,2 1 172 0 0,-3-4 151 0 0,-5-3-239 0 0,-1 1 0 0 0,1 0 1 0 0,-1 1-1 0 0,-1 0 0 0 0,0 0 1 0 0,0 0-1 0 0,0 1 0 0 0,0 1 1 0 0,-1 0-1 0 0,1-1 0 0 0,-1 2 0 0 0,0 0 1 0 0,0 0-1 0 0,-10 0-84 0 0,-67-3 273 0 0,87 5-257 0 0,0 0-1 0 0,0-1 0 0 0,-1 1 0 0 0,1-1 0 0 0,0 1 0 0 0,-1-1 1 0 0,1 0-1 0 0,0 0 0 0 0,0 1 0 0 0,-1-1 0 0 0,2 0 0 0 0,-1 0 1 0 0,0 0-1 0 0,0 0 0 0 0,0 0 0 0 0,0 0 0 0 0,0 0 0 0 0,1 0 0 0 0,-1 0 1 0 0,1 0-1 0 0,-1 0 0 0 0,0-1-15 0 0,-10-12 185 0 0,5 9-137 0 0,3 2-33 0 0,0 1 1 0 0,1-1 0 0 0,-2 0-1 0 0,1 1 1 0 0,-1 1 0 0 0,1-2 0 0 0,-1 2-16 0 0,-8-4 11 0 0,8 2-8 0 0,0 2 0 0 0,-1-1 1 0 0,0 0-1 0 0,1 1 1 0 0,-4-1-4 0 0,-20-5 8 0 0,23 5-4 0 0,-1 0 0 0 0,0 0-1 0 0,1 1 1 0 0,-1 1 0 0 0,0-1-1 0 0,-2 0-3 0 0,-103-11 142 0 0,97 11-119 0 0,-1-2 1 0 0,0 1-1 0 0,1-2 1 0 0,0 1-1 0 0,-5-3-23 0 0,8 2 16 0 0,0 1 0 0 0,0-1 0 0 0,-1 2 0 0 0,1 0 0 0 0,-1 0 0 0 0,0 1 0 0 0,1 0 0 0 0,-11 0-16 0 0,4 3 19 0 0,13-2-16 0 0,-1 0-1 0 0,0 0 1 0 0,1 1 0 0 0,0-1-1 0 0,-1 1 1 0 0,0 1-1 0 0,-1 0-2 0 0,1-1 3 0 0,1 1-1 0 0,0-1 1 0 0,0-1-1 0 0,-1 1 0 0 0,0-1 1 0 0,1 1-1 0 0,0-1 0 0 0,-1 0 1 0 0,0-1-1 0 0,1 1 1 0 0,-2-1-3 0 0,-25-1 20 0 0,30 2-18 0 0,0 0-1 0 0,0 0 1 0 0,0-1-1 0 0,0 1 1 0 0,0 0-1 0 0,1-1 1 0 0,-1 1-1 0 0,0-1 1 0 0,0 1-1 0 0,0-1 1 0 0,1 0-1 0 0,-1 0 1 0 0,0 0-1 0 0,0 0 1 0 0,1 0-1 0 0,0 0 1 0 0,-1 0 0 0 0,1 0-1 0 0,-1-1-1 0 0,-3-4 4 0 0,1 1 0 0 0,-1 0 0 0 0,1-1 0 0 0,-1-3-4 0 0,2 4 6 0 0,0 0 0 0 0,1 1-1 0 0,-2-1 1 0 0,0 1-1 0 0,-2-3-5 0 0,3 6 3 0 0,1-1 0 0 0,-1 1 0 0 0,1 0 0 0 0,-1 0 0 0 0,1 0 0 0 0,-1 0-1 0 0,0 0 1 0 0,1 1 0 0 0,-1-1 0 0 0,0 1 0 0 0,0-1-3 0 0,-11-2 3 0 0,-1 0 1 0 0,0-1 0 0 0,-1 2 0 0 0,0 0 1 0 0,-5 0-5 0 0,-32-4 12 0 0,48 5-13 0 0,0 1 0 0 0,0-1 0 0 0,-1 0 0 0 0,1 0 0 0 0,0-1 0 0 0,0 1 0 0 0,0-1 0 0 0,0 0 0 0 0,1 0 0 0 0,-1-1 0 0 0,0 1 0 0 0,1-1 0 0 0,0 0 0 0 0,0 1 0 0 0,0-2 0 0 0,-3-2 1 0 0,3 2 1 0 0,1 1 0 0 0,0-1 0 0 0,0 1-1 0 0,-1 0 1 0 0,1 0 0 0 0,-1 1-1 0 0,0-1 1 0 0,0 0 0 0 0,0 1 0 0 0,0 1-1 0 0,0-2 1 0 0,-1 2 0 0 0,-3-2-1 0 0,-17-5 0 0 0,1 2 0 0 0,0 0 0 0 0,-13-2 0 0 0,-17-1 22 0 0,51 8-20 0 0,-1 1 0 0 0,0-1 0 0 0,1 0 0 0 0,0 0 0 0 0,-3 0-2 0 0,-11-4 0 0 0,6 3-6 0 0,0 0 0 0 0,0-1 0 0 0,1-1 0 0 0,-1 1 0 0 0,-3-3 6 0 0,2 2-2 0 0,6 2 2 0 0,0-1 0 0 0,0 1 1 0 0,1 0-1 0 0,-1 1 0 0 0,0 0 1 0 0,1 0-1 0 0,-4-1 0 0 0,-148-14 38 0 0,87 6-40 0 0,62 8-2 0 0,-1 0 0 0 0,1-1 0 0 0,-1 1 0 0 0,1-1 0 0 0,0-1 0 0 0,0 1-1 0 0,-4-4 5 0 0,10 6 0 0 0,-24-14-16 0 0,20 10 13 0 0,-1 1-1 0 0,1 1 1 0 0,-1-1-1 0 0,0 1 1 0 0,-1 0 3 0 0,4 1-1 0 0,-4-1-1 0 0,-1 0-1 0 0,1 0 1 0 0,0 0 0 0 0,-1 1-1 0 0,0 0 1 0 0,0 1 0 0 0,0 0-1 0 0,0-1 1 0 0,-1 2 0 0 0,-6 0 2 0 0,1 0-27 0 0,0 0-1 0 0,0 0 1 0 0,0-1 0 0 0,0 0 0 0 0,-9-3 27 0 0,3-3-53 0 0,17 5 34 0 0,1 1 1 0 0,0-1 0 0 0,-1 1-1 0 0,1 1 1 0 0,0-1 0 0 0,-1 0-1 0 0,-1 1 19 0 0,-16-5-95 0 0,20 5 85 0 0,0-1 0 0 0,-1 1 1 0 0,1 0-1 0 0,0-1 1 0 0,0 1-1 0 0,0-1 0 0 0,0 1 1 0 0,0-1-1 0 0,0 1 0 0 0,0-1 1 0 0,0 0-1 0 0,0 0 1 0 0,0 1-1 0 0,1-1 0 0 0,-2-1 10 0 0,-1-4-25 0 0,2 6 19 0 0,0-1-1 0 0,0-1 0 0 0,1 1 1 0 0,0 1-1 0 0,-1-1 0 0 0,1 0 0 0 0,-1-1 1 0 0,1 1-1 0 0,0 0 0 0 0,-1 0 1 0 0,1-1 6 0 0,0 2-1 0 0,0 0 1 0 0,0 0 0 0 0,0-1 0 0 0,0 1-1 0 0,0 0 1 0 0,0 0 0 0 0,0-1 0 0 0,0 1 0 0 0,-1 0-1 0 0,1 0 1 0 0,0 0 0 0 0,0 0 0 0 0,0-1 0 0 0,0 1-1 0 0,-1 0 1 0 0,1-1 0 0 0,0 1 0 0 0,0 0-1 0 0,0 0 1 0 0,-1 0 0 0 0,1 0 0 0 0,0 0 0 0 0,0-1-1 0 0,-1 1 1 0 0,1 0 0 0 0,-1 0 0 0 0,1 0 0 0 0,0 0-1 0 0,0 0 1 0 0,-1 0 0 0 0,1 0 0 0 0,0 0-1 0 0,0 0 1 0 0,-1 0 0 0 0,1 0 0 0 0,0 0 0 0 0,-1 0 0 0 0,-4-1 1 0 0,4 0 2 0 0,20 10-89 0 0,0-1 1 0 0,0 0 85 0 0,-5-3-9 0 0,-5-1 11 0 0,1-1 0 0 0,-1-1 0 0 0,1 0 0 0 0,5 1-2 0 0,8 1 1 0 0,212 44 22 0 0,-115-27-38 0 0,-8-1 46 0 0,-88-16-17 0 0,11 2-12 0 0,19 11 5 0 0,10 7-7 0 0,-46-17 1 0 0,-12-5 0 0 0,0 0 0 0 0,0-1 0 0 0,0 0 0 0 0,1 0 0 0 0,1 0-1 0 0,20 4 8 0 0,-8 0-3 0 0,1-1-1 0 0,1-2 1 0 0,-1 1 0 0 0,9-1-5 0 0,11 1 0 0 0,-39-3 0 0 0,36 4 32 0 0,38 7-32 0 0,-73-9 2 0 0,0-2 1 0 0,0 1-1 0 0,0 0 0 0 0,0 1 1 0 0,0-1-1 0 0,0 1 1 0 0,-1-1-1 0 0,2 2-2 0 0,12 5 14 0 0,19 13 10 0 0,-33-20-20 0 0,-1-1 0 0 0,0 1-1 0 0,1-1 1 0 0,-1 1 0 0 0,0 0 0 0 0,0 0 0 0 0,0 0 0 0 0,0 0-1 0 0,0-1 1 0 0,0 2 0 0 0,0-1 0 0 0,0 0 0 0 0,0 0 0 0 0,-1 0-1 0 0,1 0 1 0 0,-1 0-4 0 0,1 0 3 0 0,-1-1 0 0 0,0 0 1 0 0,0 1-1 0 0,0-1 0 0 0,0 1 0 0 0,0-1 0 0 0,0 0 0 0 0,0 1 0 0 0,0-1 1 0 0,0 0-1 0 0,0 0 0 0 0,0 1 0 0 0,0-1 0 0 0,0 0 0 0 0,-1 1 0 0 0,1-1 0 0 0,0 0 1 0 0,0 1-1 0 0,0-1 0 0 0,0 1 0 0 0,-1-1 0 0 0,1 0 0 0 0,0 0-3 0 0,-1 1 2 0 0,0-1 1 0 0,0 1-1 0 0,1-1 0 0 0,-1 0 1 0 0,0 1-1 0 0,0 0 0 0 0,0-1 1 0 0,0 0-1 0 0,0 0 0 0 0,0 0 0 0 0,1 1 1 0 0,-2-1-1 0 0,1 0 0 0 0,0 0-2 0 0,-28 4 22 0 0,16-2-1 0 0,0 0 0 0 0,0-1 1 0 0,-1-1-22 0 0,-6 1 54 0 0,0 1 0 0 0,0 0 0 0 0,-3 2-54 0 0,-33 3 122 0 0,25-1-65 0 0,24-5-43 0 0,0 1-1 0 0,0-1 1 0 0,1 0 0 0 0,-3 0-14 0 0,-20 0 32 0 0,14 1-9 0 0,0-1 0 0 0,0-1 0 0 0,-14-1-23 0 0,-3-1 21 0 0,22 1-6 0 0,1 1 0 0 0,-1-1 0 0 0,0 0 0 0 0,-3-1-15 0 0,-11 0 45 0 0,23 2-41 0 0,-1 0 1 0 0,0 0-1 0 0,1 0 1 0 0,-1 0-1 0 0,1 0 1 0 0,-1 1-1 0 0,0-1 0 0 0,1 0 1 0 0,0 1-1 0 0,-1-1 1 0 0,0 1-1 0 0,1 0 0 0 0,-1-1 1 0 0,1 1-1 0 0,0 0-4 0 0,-6 8-30 0 0,7-9 27 0 0,0 0 0 0 0,0 1 0 0 0,-1-1 1 0 0,1 0-1 0 0,0 0 0 0 0,0 1 1 0 0,0 0-1 0 0,0-1 0 0 0,0 0 0 0 0,0 0 1 0 0,0 1-1 0 0,0-1 0 0 0,0 0 0 0 0,0 1 1 0 0,0-1-1 0 0,0 0 0 0 0,0 1 1 0 0,0-1-1 0 0,0 1 0 0 0,0-1 0 0 0,0 0 1 0 0,0 1-1 0 0,0-1 0 0 0,1 0 0 0 0,-1 1 3 0 0,8 2-15 0 0,1 1-1 0 0,-1-1 0 0 0,3 0 16 0 0,-8-2-3 0 0,52 15-32 0 0,-36-11 20 0 0,-1 0 1 0 0,1 0-1 0 0,0-2 0 0 0,0 0 0 0 0,0-1 0 0 0,15 0 15 0 0,13 3-35 0 0,-1-2-28 0 0,34-1 63 0 0,-5 0-28 0 0,125 7-97 0 0,-177-7 101 0 0,0 1-1 0 0,0 0 1 0 0,0 1 0 0 0,-1 1 0 0 0,1 1 24 0 0,-16-3-2 0 0,1-1 0 0 0,-1 1 0 0 0,0 1 0 0 0,0-1 0 0 0,0 1 0 0 0,-1 0 0 0 0,1 0 0 0 0,-1 0 0 0 0,0 1 0 0 0,0 0 2 0 0,-2-1 3 0 0,1 0 0 0 0,-1 1 0 0 0,1-1 1 0 0,-2 1-1 0 0,1 0 0 0 0,-1 0 0 0 0,1 0 0 0 0,-1 1 0 0 0,-1-1 0 0 0,0 0 0 0 0,2 5-3 0 0,-3-7 1 0 0,-1 1 0 0 0,0-2 0 0 0,0 2 0 0 0,0-1-1 0 0,0 0 1 0 0,0 0 0 0 0,-1 0 0 0 0,1 0 0 0 0,-2 0-1 0 0,1 0 1 0 0,0 0 0 0 0,0 0 0 0 0,-1 0 0 0 0,1-1 0 0 0,-1 1-1 0 0,0 1 0 0 0,-5 3-10 0 0,0 1-1 0 0,-1 0 0 0 0,0-1 1 0 0,-4 3 10 0 0,8-7-8 0 0,-33 33-50 0 0,27-25 35 0 0,-1-1 0 0 0,1 0 0 0 0,-6 3 23 0 0,-15 8-22 0 0,-1-2-1 0 0,-4 0 23 0 0,5-1-12 0 0,-114 58-21 0 0,100-49 23 0 0,-9 8 10 0 0,22-15-7 0 0,17-10 0 0 0,0 1 0 0 0,-3 2 7 0 0,-13 11-20 0 0,12-9-25 0 0,1 1 0 0 0,1 0 0 0 0,0 0 0 0 0,-9 13 45 0 0,25-27-13 0 0,0-1 0 0 0,0 1 1 0 0,0-1-1 0 0,0 1 0 0 0,0 0 0 0 0,0-1 1 0 0,1 2-1 0 0,-1-2 0 0 0,1 1 0 0 0,-1 0 0 0 0,1-1 1 0 0,0 2 12 0 0,0-2-4 0 0,0-1 1 0 0,0 1-1 0 0,1 0 1 0 0,-1 0-1 0 0,0 0 1 0 0,1-1 0 0 0,-1 1-1 0 0,0 0 1 0 0,1-1-1 0 0,0 2 1 0 0,-1-2-1 0 0,1 1 1 0 0,0-1 0 0 0,-1 1-1 0 0,1 0 1 0 0,0 0-1 0 0,0-1 1 0 0,0 0-1 0 0,-1 1 1 0 0,1-1 0 0 0,0 1-1 0 0,0-1 1 0 0,0 0-1 0 0,0 1 1 0 0,0-1-1 0 0,0 0 1 0 0,0 0-1 0 0,1 1 4 0 0,6 1 1 0 0,1-1 1 0 0,-1 1-1 0 0,1-1 0 0 0,0 0 0 0 0,0-1 0 0 0,1 0-1 0 0,56-2 6 0 0,-6-1-19 0 0,-34 3-27 0 0,21 3 40 0 0,-7-1-15 0 0,-30-2 14 0 0,-1 0 0 0 0,0 1 0 0 0,0 0 0 0 0,0 0 0 0 0,0 1 0 0 0,0 0 0 0 0,0 0 0 0 0,0 1 0 0 0,0 0 1 0 0,5 3 3 0 0,-1 0 0 0 0,0 1 0 0 0,0-1 0 0 0,-1 2 0 0 0,-1 0 0 0 0,2 2-3 0 0,-12-10 2 0 0,0 1-1 0 0,0-1 1 0 0,-1 1 0 0 0,1-1-1 0 0,-1 1 1 0 0,0 0 0 0 0,1-1 0 0 0,-1 1-1 0 0,1-1 1 0 0,-1 1 0 0 0,1 0-1 0 0,-1-1 1 0 0,0 1 0 0 0,0 0-2 0 0,0-1 1 0 0,0 1 0 0 0,0-1 1 0 0,0 0-1 0 0,0 0 0 0 0,0 0 1 0 0,0 1-1 0 0,0-1 0 0 0,0 0 1 0 0,0 0-1 0 0,0 1 0 0 0,0-1 1 0 0,0 1-1 0 0,-1-1 0 0 0,1 0 1 0 0,0 0-1 0 0,-1 0 0 0 0,1 1 1 0 0,0-1-1 0 0,0 0 0 0 0,0 0 1 0 0,-1 0-1 0 0,1 0 0 0 0,0 1 1 0 0,0-1-2 0 0,-3 1 9 0 0,0-1 0 0 0,1 2 0 0 0,-1-2 1 0 0,0 1-1 0 0,0-1 0 0 0,1 1 0 0 0,-2-1-9 0 0,-10 3 28 0 0,6 1-24 0 0,0-1 1 0 0,0 0-1 0 0,0-1 1 0 0,0 0-1 0 0,-1 1 1 0 0,0-2-5 0 0,6 0-2 0 0,-1 0 1 0 0,2-1 0 0 0,-2 2 0 0 0,1-1 0 0 0,0 0 0 0 0,0 1 0 0 0,0 0 1 0 0,0-1-1 0 0,0 1-1 0 0,0-1 1 0 0,1 0 0 0 0,-2 0 0 0 0,1 0 0 0 0,0 0 0 0 0,-3 0 0 0 0,3 0 0 0 0,0-1-1 0 0,0 2 0 0 0,0-2 0 0 0,0 1 0 0 0,0 1 0 0 0,0-1 0 0 0,0 1 0 0 0,0-1 1 0 0,1 1-1 0 0,-1-1 0 0 0,-2 3 2 0 0,-14 8-10 0 0,19-11 9 0 0,-1-1 0 0 0,1 0 0 0 0,-1 1 0 0 0,0-1 0 0 0,1 1 0 0 0,-1-1 0 0 0,1 0 0 0 0,-1 1 0 0 0,1 0 0 0 0,0-1 0 0 0,-1 1 0 0 0,1-1 0 0 0,-1 1 0 0 0,1-1 0 0 0,0 1 0 0 0,0-1-1 0 0,0 1 1 0 0,0 0 0 0 0,-1 0 0 0 0,1-1 0 0 0,0 1 0 0 0,0-1 1 0 0,-3 9-11 0 0,2-8 10 0 0,1 0 0 0 0,-1-1 0 0 0,1 1 0 0 0,0-1 0 0 0,-1 1-1 0 0,1 0 1 0 0,0-1 0 0 0,-1 1 0 0 0,1 0 0 0 0,-1 0 0 0 0,1-1-1 0 0,0 1 1 0 0,0-1 0 0 0,0 2 0 0 0,0-2 0 0 0,0 1-1 0 0,0 0 1 0 0,0-1 0 0 0,0 1 0 0 0,0 0 0 0 0,0 0 0 0 0,0-1-1 0 0,1 1 1 0 0,-1 0 0 0 0,1-1 0 0 0,-1 1 1 0 0,1 4 0 0 0,0 0 1 0 0,2 0 0 0 0,-2-1-1 0 0,2 1 1 0 0,-1-1-1 0 0,3 3 0 0 0,-4-4-1 0 0,1-2 0 0 0,-1 1-1 0 0,1 0 1 0 0,0 0-1 0 0,-1 0 1 0 0,1-1 0 0 0,0 0-1 0 0,0 1 1 0 0,0-1-1 0 0,1 0 1 0 0,-1 1 0 0 0,0-1-1 0 0,1 0 1 0 0,-1 0-1 0 0,3 1 2 0 0,-1-1 2 0 0,-1 0 0 0 0,1 1-1 0 0,-1 0 1 0 0,1 0-1 0 0,-2 0 1 0 0,2 0 0 0 0,-1 0-1 0 0,-1 0 1 0 0,1 1-1 0 0,0 0 1 0 0,-1-1 0 0 0,1 1-1 0 0,1 2-1 0 0,5 5 10 0 0,-8-9-6 0 0,0-1-1 0 0,0 2 0 0 0,1-1 1 0 0,-1 0-1 0 0,0-1 0 0 0,1 2 1 0 0,0-2-1 0 0,-1 1 0 0 0,1 0 1 0 0,0-1-1 0 0,0 1 0 0 0,-1-1 1 0 0,1 0-1 0 0,0 1 0 0 0,-1 0-3 0 0,7 0 18 0 0,-8-1-17 0 0,0 0 0 0 0,0 0 0 0 0,0 0 1 0 0,0 0-1 0 0,0 0 0 0 0,0 0 0 0 0,0 0 0 0 0,0 0 0 0 0,0 0 0 0 0,-1 0 0 0 0,1 0 0 0 0,0 0 0 0 0,0 0 0 0 0,0 0 1 0 0,0 0-1 0 0,0 0 0 0 0,0-1 0 0 0,0 1 0 0 0,-1 0 0 0 0,1 0 0 0 0,0 0 0 0 0,0 0 0 0 0,0 0 0 0 0,0 0 0 0 0,0 0 1 0 0,0 0-1 0 0,0 0 0 0 0,0 0 0 0 0,0 0 0 0 0,0 0 0 0 0,0-1 0 0 0,0 1 0 0 0,0 0 0 0 0,0 0 0 0 0,0 0 0 0 0,0 0 1 0 0,0 0-1 0 0,0-1 0 0 0,0 1 0 0 0,0 0 0 0 0,1 0 0 0 0,-1 0 0 0 0,0 0 0 0 0,0 0 0 0 0,0 0 0 0 0,0 0 0 0 0,0 0 1 0 0,0 0-1 0 0,0 0 0 0 0,1 0 0 0 0,-1 0 0 0 0,0 0 0 0 0,0 0 0 0 0,0 0 0 0 0,0 0-1 0 0,-41-10 83 0 0,36 9-78 0 0,1 1-1 0 0,0-1 1 0 0,-1 0 0 0 0,1 0 0 0 0,-1 1-1 0 0,0 0 1 0 0,1 0 0 0 0,-1 0-1 0 0,-2 1-4 0 0,-42 7 33 0 0,13-1-36 0 0,-14-1 4 0 0,8-2-2 0 0,1 2-1 0 0,0 1 1 0 0,-9 4 1 0 0,25-5-24 0 0,-5 0-6 0 0,-22 7-29 0 0,46-12 50 0 0,1 2 1 0 0,0-1-1 0 0,0 0 1 0 0,0 0-1 0 0,0 1 1 0 0,1 0-1 0 0,-1 0 1 0 0,1 0 8 0 0,-12 8-18 0 0,15-9 15 0 0,-1-2 0 0 0,0 1 0 0 0,1 1 1 0 0,0-1-1 0 0,-1 0 0 0 0,1 0 1 0 0,-1 1-1 0 0,1-1 0 0 0,0 1 1 0 0,0-1-1 0 0,0 1 3 0 0,-30 47-31 0 0,31-48 31 0 0,-1 0 0 0 0,0 0-1 0 0,0 1 1 0 0,0-1 0 0 0,0 0-1 0 0,1 0 1 0 0,-2 0 0 0 0,1 0 0 0 0,0 0-1 0 0,-1 0 1 0 0,1-1 0 0 0,0 2 0 0 0,0-2 0 0 0,1 1 0 0 0,-2 0 0 0 0,2-1 0 0 0,-1 2 0 0 0,0-1 0 0 0,1-1 0 0 0,-1 1 0 0 0,0 0 0 0 0,1 1 0 0 0,-7 5 0 0 0,7-7 1 0 0,-1 1-1 0 0,0-1 0 0 0,1 1 1 0 0,0-1-1 0 0,-1 1 0 0 0,1-1 1 0 0,-1 0-1 0 0,1 1 0 0 0,0-1 1 0 0,-1 1-1 0 0,1 0 0 0 0,0-1 1 0 0,0 1-1 0 0,-1-1 0 0 0,1 1 1 0 0,0-1-1 0 0,0 1 0 0 0,-1-1 1 0 0,1 1-1 0 0,0 0 0 0 0,0-1 1 0 0,0 1-1 0 0,0-1 0 0 0,1 1 1 0 0,-1-1-2 0 0,0 0 1 0 0,0 0 0 0 0,0 0 0 0 0,1 0 0 0 0,-1 0 0 0 0,0 1 0 0 0,0-1 0 0 0,0 0 0 0 0,0 0 0 0 0,0 0 0 0 0,0 1 0 0 0,0-1 0 0 0,0 0 0 0 0,0 0 0 0 0,0 0 0 0 0,0 0 0 0 0,0 0-1 0 0,0 0 1 0 0,0 0 0 0 0,0 0 0 0 0,0 1 0 0 0,0-1 0 0 0,0 0 0 0 0,0 0 0 0 0,0 0 0 0 0,0 0 0 0 0,0 0 0 0 0,0 0 0 0 0,0 0 0 0 0,0 1 0 0 0,0-1 0 0 0,0 0 0 0 0,0 0 0 0 0,0 0 0 0 0,0 0-1 0 0,0 0 1 0 0,0 0 0 0 0,0 0 0 0 0,0 0 0 0 0,0 0 0 0 0,0 1 0 0 0,-1-1 0 0 0,1 0 0 0 0,0 0 0 0 0,0 0 0 0 0,-1 0 0 0 0,1 0 0 0 0,0 0 0 0 0,0 0 0 0 0,0 0 0 0 0,0 0 0 0 0,0 0 0 0 0,0 0-1 0 0,0 0 1 0 0,-1 0 0 0 0,1 0 0 0 0,0 0 0 0 0,0 0 0 0 0,0 0 0 0 0,0 0 0 0 0,-1 0-1 0 0,1 0 1 0 0,0 0-1 0 0,0 0 1 0 0,0 0-1 0 0,-1 0 1 0 0,1 0-1 0 0,0 0 1 0 0,-1 0-1 0 0,1 0 1 0 0,0 1 0 0 0,0-1-1 0 0,0 0 1 0 0,0 0-1 0 0,-1 0 1 0 0,1 0-1 0 0,0 1 1 0 0,0-1-1 0 0,0 0 1 0 0,0 0-1 0 0,0 0 1 0 0,-1 0-1 0 0,1 0 1 0 0,0 0-1 0 0,0 1 1 0 0,0-1-1 0 0,0 0 1 0 0,0 0-1 0 0,0 0 1 0 0,0 0 0 0 0,0 0-1 0 0,0 1 1 0 0,0-1-1 0 0,0 0 1 0 0,0 0-1 0 0,0 0 1 0 0,0 0-1 0 0,0 1 1 0 0,0-1-1 0 0,0 0 1 0 0,0 1 0 0 0,0-1-1 0 0,0 1 1 0 0,-1 0 0 0 0,1 0-1 0 0,0 0 1 0 0,0 0 0 0 0,-1 0-1 0 0,0-1 1 0 0,1 1 0 0 0,-1 0-1 0 0,1 0 1 0 0,-1 0 0 0 0,1-1-1 0 0,-2 2 1 0 0,1-2 0 0 0,0 2 0 0 0,1-1 0 0 0,-1 0-1 0 0,0 1 1 0 0,0-1 0 0 0,1 0 0 0 0,-1 0-1 0 0,1 1 1 0 0,-1 0 0 0 0,-7 15 13 0 0,3-9-6 0 0,-2 3-5 0 0,6-10-2 0 0,0 0-1 0 0,0 0 1 0 0,1 0 0 0 0,-2 0 0 0 0,2 1 0 0 0,-1-1 0 0 0,1 0-1 0 0,-1 1 1 0 0,1-1 0 0 0,0 1 0 0 0,-1 4-5 0 0,1-1 1 0 0,0 1-1 0 0,1-1 0 0 0,0 6 5 0 0,0-1-6 0 0,-1 5-7 0 0,0-15 13 0 0,0 2 0 0 0,0-2 0 0 0,0 1 0 0 0,0 0 0 0 0,-1-1 0 0 0,1 1 0 0 0,0 0 0 0 0,0 0 0 0 0,-1-1 0 0 0,1 1 0 0 0,0 0 0 0 0,-1-1 0 0 0,0 1 0 0 0,1 0-1 0 0,-1-1 1 0 0,1 1 0 0 0,-7 3 1 0 0,6-4-2 0 0,0 1 1 0 0,0-1 0 0 0,1 1 0 0 0,-1-1 0 0 0,0 1 0 0 0,0 0 0 0 0,0-1 0 0 0,0 0-1 0 0,0 0 1 0 0,0 1 0 0 0,0-1 0 0 0,-1 0 0 0 0,1 0 0 0 0,0 1-1 0 0,-1-1 1 0 0,1 0-1 0 0,0 0 1 0 0,0 1-1 0 0,0-1 1 0 0,0 1-1 0 0,0 0 1 0 0,0-1-1 0 0,0 1 0 0 0,0-1 1 0 0,0 1-1 0 0,0 0 1 0 0,0 0-1 0 0,0-1 1 0 0,1 1-1 0 0,-1 0 1 0 0,1 0-1 0 0,-1-1 1 0 0,0 2-1 0 0,1-2 1 0 0,-1 1-1 0 0,1 0 1 0 0,-1 0-1 0 0,1 0 1 0 0,0 0-1 0 0,0 0 1 0 0,0 0-1 0 0,-1 0 1 0 0,1 0-1 0 0,0 1 1 0 0,0-2 0 0 0,1 1 0 0 0,-1 0 0 0 0,0-1 0 0 0,0 1 0 0 0,0-1 0 0 0,0 1 0 0 0,0-1 0 0 0,-1 1 0 0 0,1-1 0 0 0,0 1 0 0 0,0 0 0 0 0,-1-1 0 0 0,1 1 0 0 0,0-1 0 0 0,0 1 0 0 0,-1-1 0 0 0,1 0 0 0 0,0 1 0 0 0,-1 0 0 0 0,1-1 0 0 0,-1 1 0 0 0,1-1 0 0 0,0 0 0 0 0,-1 1 0 0 0,0-1 0 0 0,0 1 0 0 0,0-1 0 0 0,0 2 0 0 0,-1-1 1 0 0,1 0-1 0 0,1 1 0 0 0,-1-1 0 0 0,-1 0 0 0 0,2 0 0 0 0,-1 1 0 0 0,0 0 0 0 0,-1 1 0 0 0,0-1-1 0 0,0 1 0 0 0,0 0 1 0 0,-1-1-1 0 0,1 0 0 0 0,-1 0 0 0 0,1 1 1 0 0,-1-1-1 0 0,1-1 0 0 0,-1 1 0 0 0,-1 0 1 0 0,2 0-1 0 0,-2-1 0 0 0,1 1 1 0 0,-13 7-7 0 0,15-8 5 0 0,-1 0 0 0 0,1 1 0 0 0,0-1 0 0 0,-1 1 0 0 0,2-1 0 0 0,-1 0 0 0 0,-1 1 0 0 0,2 0 0 0 0,-1 0 0 0 0,0-1 1 0 0,1 1-1 0 0,-1 0 0 0 0,1-1 0 0 0,0 1 2 0 0,-4 8-9 0 0,2 0-32 0 0,2-9 29 0 0,3-6 18 0 0,-3 2 6 0 0,3-9 28 0 0,-3 12-39 0 0,0 0 0 0 0,0-1 0 0 0,0 0 0 0 0,0 1 0 0 0,0-1 0 0 0,0 1 1 0 0,0-1-1 0 0,0 1 0 0 0,0 0 0 0 0,0-1 0 0 0,0 0 0 0 0,-1 1 0 0 0,1 0 0 0 0,0-1 1 0 0,-1 1-1 0 0,1-1 0 0 0,0 1 0 0 0,-1 0 0 0 0,1-1 0 0 0,0 1 0 0 0,-1 0 0 0 0,1-1-1 0 0,-4-1 3 0 0,0 0-1 0 0,0 0 0 0 0,-1 1 1 0 0,1-1-1 0 0,-1 0 0 0 0,1 1 1 0 0,-1 0-1 0 0,1 0 0 0 0,-1 1 0 0 0,0-1 1 0 0,1 1-1 0 0,-1 0 0 0 0,0-1 1 0 0,-1 2-3 0 0,-2-1 10 0 0,-1 1 0 0 0,1 1 0 0 0,-1-1 1 0 0,1 0-1 0 0,0 2 0 0 0,0-1 0 0 0,-4 2-9 0 0,8-2 7 0 0,1-2 1 0 0,0 1-1 0 0,-1 0 1 0 0,1-1-1 0 0,-1 0 1 0 0,0 1-1 0 0,1-1 1 0 0,0 0-1 0 0,-4-1-8 0 0,4 1 13 0 0,-1 0-1 0 0,0 0 0 0 0,0 0 0 0 0,0 0 1 0 0,1 1-1 0 0,-1-1 0 0 0,1 1 0 0 0,-2 0-12 0 0,-16 2 72 0 0,2 0-6 0 0,16-3-63 0 0,2 0 1 0 0,-1 0-1 0 0,0 0 1 0 0,1 0-1 0 0,-2 0 1 0 0,2 0-1 0 0,-1 0 1 0 0,0 0 0 0 0,1 0-1 0 0,-1-1 1 0 0,0 1-1 0 0,0-1-3 0 0,-14-1 24 0 0,-29 0 54 0 0,39 2-71 0 0,1-1 0 0 0,0 1 0 0 0,0-1 1 0 0,0 0-1 0 0,0 1 0 0 0,0-1 0 0 0,0-1 1 0 0,-1 0-8 0 0,-23-4 19 0 0,-29-6 128 0 0,55 11-138 0 0,0-1 1 0 0,0 1-1 0 0,0 0 1 0 0,0 0-1 0 0,0-1 1 0 0,1 0-1 0 0,-1 0 1 0 0,1 1 0 0 0,-1-1-1 0 0,1 0 1 0 0,-2-2-10 0 0,-1-1 5 0 0,-6-4 1 0 0,5 3 0 0 0,-1 1 0 0 0,0 0 1 0 0,-1-1-1 0 0,-1 0-6 0 0,-46-25-16 0 0,45 27 22 0 0,0 0 0 0 0,0 0-1 0 0,0 1 1 0 0,-1-1 0 0 0,0 1 0 0 0,-5 0-6 0 0,15 3 2 0 0,0 0 0 0 0,0 0 0 0 0,-1 0 0 0 0,1 0 0 0 0,0 0-1 0 0,0 0 1 0 0,-1 0 0 0 0,1 1 0 0 0,0-1 0 0 0,0 0 0 0 0,0 0 0 0 0,-1 1-2 0 0,-11 2 18 0 0,-41-7 27 0 0,35 4-32 0 0,-1-2 0 0 0,-16-3-13 0 0,27 4-3 0 0,-27-7 26 0 0,26 6-5 0 0,0-1 1 0 0,0 1-1 0 0,-1 0 0 0 0,1 1 1 0 0,-2 0-19 0 0,8 1 12 0 0,0 0 0 0 0,0-1 0 0 0,0 0 1 0 0,-1 0-1 0 0,-1 0-12 0 0,4 0 8 0 0,-1 1 0 0 0,1-1 1 0 0,-1 0-1 0 0,1 1 0 0 0,-1 0 0 0 0,0 0 1 0 0,1 0-1 0 0,-1 0 0 0 0,1 0 1 0 0,-1 0-1 0 0,-1 0-8 0 0,1 2 7 0 0,0-2 1 0 0,0 0 0 0 0,0 1-1 0 0,0-1 1 0 0,-1 0 0 0 0,1 0-1 0 0,0-1 1 0 0,0 1-1 0 0,0 0 1 0 0,0-1 0 0 0,0 0-1 0 0,-1 0 1 0 0,2 1 0 0 0,-1-1-1 0 0,-1-1 1 0 0,0 1-8 0 0,-5-4 24 0 0,1 0 0 0 0,0 0-1 0 0,0 0 1 0 0,-4-4-24 0 0,5 3 24 0 0,-2 1 0 0 0,1 1 0 0 0,-4-2-24 0 0,8 5 4 0 0,1 0-1 0 0,-1 0 1 0 0,0 0-1 0 0,1 1 1 0 0,-1-1-1 0 0,0 1 1 0 0,1 0-1 0 0,-1 0 1 0 0,0 0 0 0 0,0 0-1 0 0,-1 0-3 0 0,-23 0 0 0 0,-2-7 1 0 0,24 6 2 0 0,-1-1 1 0 0,1 0-1 0 0,-1 1 1 0 0,-3 0-4 0 0,-46-8 1 0 0,23 2-16 0 0,30 7 15 0 0,0-1 0 0 0,1 1 0 0 0,-1-1 0 0 0,1 0-1 0 0,-1 0 1 0 0,1 0 0 0 0,0 0 0 0 0,-1 0 0 0 0,0-1 0 0 0,1 1 0 0 0,-1 0 0 0 0,1-1 0 0 0,-1 1 0 0 0,1 1 0 0 0,-1-1 0 0 0,1 0 0 0 0,-2 0 0 0 0,-28-8 5 0 0,28 7-2 0 0,0 1 0 0 0,0 0 0 0 0,0 0 0 0 0,0 0 0 0 0,0 0 0 0 0,-1 0 0 0 0,2 1 0 0 0,-4 0-3 0 0,2-1 0 0 0,1 0-1 0 0,-1 1 1 0 0,1-1-1 0 0,-1 0 1 0 0,1 0-1 0 0,-4-2 1 0 0,3 2 3 0 0,1 0-1 0 0,1 0 1 0 0,-2 0-1 0 0,1 0 1 0 0,0 0-1 0 0,-5 0-2 0 0,7 1 2 0 0,-1 0-1 0 0,0-1 0 0 0,1 1 1 0 0,-1-1-1 0 0,1 1 1 0 0,-1-1-1 0 0,1 0 1 0 0,0 0-1 0 0,-1 0 0 0 0,-1-1-1 0 0,-13-5-3 0 0,-38-15 2 0 0,39 15-6 0 0,-2 0 1 0 0,1 1 0 0 0,-7-1 6 0 0,-31-7 8 0 0,34 9-7 0 0,15 4-3 0 0,0-1 1 0 0,0 1-1 0 0,1 0 1 0 0,-2 0-1 0 0,2 0 1 0 0,-3 1 1 0 0,-42-6-30 0 0,40 5 36 0 0,-27-2 10 0 0,29 1-13 0 0,0-1 1 0 0,0 0-1 0 0,-4-2-3 0 0,-10-4 6 0 0,16 7-3 0 0,1 1 1 0 0,-1 0-1 0 0,1 0 1 0 0,-1 1-1 0 0,0 0 0 0 0,1 0 1 0 0,-6 0-4 0 0,2 0 12 0 0,-60-1 1 0 0,36 4-14 0 0,23-3 5 0 0,-19-1-5 0 0,28 1 1 0 0,-1-1 0 0 0,0 1 1 0 0,1 0-1 0 0,-1-1 0 0 0,0 1 1 0 0,1-1-1 0 0,-1 1 1 0 0,0-2-1 0 0,1 2 0 0 0,-1-1 1 0 0,1 0-1 0 0,0 0 0 0 0,-1 0 1 0 0,1 0-1 0 0,-1 0 0 0 0,-5-6 4 0 0,0 1 1 0 0,-1 0 0 0 0,-1-1-1 0 0,1 2 1 0 0,-1 0-1 0 0,0 0 1 0 0,0 0 0 0 0,-1 1-1 0 0,-6-2-4 0 0,1-1 6 0 0,12 6-8 0 0,0-1 0 0 0,0 1-1 0 0,0 0 1 0 0,1-1-1 0 0,-1 1 1 0 0,0 0 0 0 0,-2 0 2 0 0,3 1-4 0 0,1 0 0 0 0,-1-1 0 0 0,0 0 0 0 0,1 0 0 0 0,-1 1 1 0 0,0-1-1 0 0,0 0 0 0 0,1-1 4 0 0,-14-4-24 0 0,12 6 24 0 0,1 0 0 0 0,-1-1 0 0 0,1 0 0 0 0,0 1-1 0 0,0-1 1 0 0,0 0 0 0 0,0 1 0 0 0,-1-1 0 0 0,2-1 0 0 0,-2 1 0 0 0,2 0 0 0 0,-1 0 0 0 0,0 0 0 0 0,1-1 0 0 0,-1 1 0 0 0,0-1 0 0 0,1 1 0 0 0,-2-2 0 0 0,-11-14-48 0 0,12 11-65 0 0,10 2 33 0 0,-6 4 76 0 0,3-1-3 0 0,1 1-1 0 0,0 0 1 0 0,0 0-1 0 0,0 0 1 0 0,0 0-1 0 0,0 1 1 0 0,0-1-1 0 0,2 2 8 0 0,15 5-20 0 0,4 1-4 0 0,-22-7 24 0 0,0 0 0 0 0,1 1 0 0 0,-1-1-1 0 0,-1 1 1 0 0,1 0 0 0 0,2 1 0 0 0,15 6 5 0 0,-13-5-5 0 0,10 2-3 0 0,0-1 0 0 0,0 0-1 0 0,0-1 1 0 0,6 0 3 0 0,-15-4-7 0 0,1 0-1 0 0,1 0 1 0 0,0 0 7 0 0,15-1-5 0 0,-6 1 3 0 0,109 1-18 0 0,-115 0 21 0 0,0 1 0 0 0,-1 0 1 0 0,0 1-2 0 0,22 3 10 0 0,-12-1-4 0 0,-1 0-1 0 0,0 1 0 0 0,0 1 0 0 0,11 5-5 0 0,-5-2-3 0 0,-10-3 4 0 0,0 1 1 0 0,-1 0-1 0 0,3 4-1 0 0,33 15 13 0 0,26 4 30 0 0,6 0-43 0 0,-36-14 12 0 0,12 3 2 0 0,-31-11-17 0 0,-1 2 0 0 0,24 10 3 0 0,-39-13-2 0 0,9 3-9 0 0,0 1 1 0 0,-2 1-1 0 0,8 5 11 0 0,-5-2-5 0 0,-10-6 5 0 0,0 0 0 0 0,9 9 0 0 0,-1-1 30 0 0,9 6-30 0 0,18 15 9 0 0,-21-17-8 0 0,14 7-1 0 0,-7-5-11 0 0,37 23 26 0 0,3-2-1 0 0,7-1-14 0 0,59 35 91 0 0,-81-44-56 0 0,49 20-35 0 0,-79-42 6 0 0,-6-2 9 0 0,11 6-15 0 0,71 34 9 0 0,-19-10 10 0 0,39 17 15 0 0,-80-39-17 0 0,-2 2 1 0 0,-1 1-1 0 0,19 14-17 0 0,-4 5 21 0 0,3 6-21 0 0,38 29 11 0 0,11-5 4 0 0,-59-38-6 0 0,-36-23-1 0 0,12 8 21 0 0,0 1-1 0 0,2 3-28 0 0,-21-14 7 0 0,-1 0-1 0 0,1 1 1 0 0,-2-1-1 0 0,1 2 0 0 0,-1-1 1 0 0,2 5-7 0 0,9 16 12 0 0,12 17 31 0 0,-19-32-26 0 0,7 8 7 0 0,-16-21-24 0 0,2 1 0 0 0,-2 0-1 0 0,1 0 1 0 0,-1 0 0 0 0,0 0 0 0 0,1 0 0 0 0,0 4 0 0 0,-2-6-1 0 0,-1 1 0 0 0,1 0 1 0 0,0-1-1 0 0,0 0 1 0 0,0 1-1 0 0,1 0 0 0 0,-1-1 1 0 0,0 1-1 0 0,1-1 1 0 0,-1 1 2 0 0,1-1-1 0 0,-1 0 1 0 0,0 1-1 0 0,0 0 1 0 0,1-1-1 0 0,-1 0 1 0 0,-1 1-1 0 0,1 0-1 0 0,8 16-1 0 0,-6-14-2 0 0,-1 0 1 0 0,0 0 0 0 0,0 0-1 0 0,-1 0 1 0 0,1 2 2 0 0,6 10 3 0 0,-2-7 1 0 0,-2 1-2 0 0,0-1 1 0 0,-2 0 0 0 0,2 7-3 0 0,-2-12 1 0 0,0 1 0 0 0,-1-1 1 0 0,2 0-1 0 0,-1 1 1 0 0,0-1-1 0 0,1 0 1 0 0,0 0-2 0 0,12 19 22 0 0,25 44 11 0 0,-32-54-38 0 0,-5-8 7 0 0,0 1 0 0 0,0 0-1 0 0,0 0 1 0 0,-1 0-1 0 0,0 0 1 0 0,0 0 0 0 0,-1 2-2 0 0,1 2 14 0 0,-1-4-8 0 0,0 1 0 0 0,-1-1 0 0 0,0 1-1 0 0,0-1 1 0 0,-1 1 0 0 0,0 2-6 0 0,-1 2-2 0 0,1 0 1 0 0,1 0-1 0 0,0 0 0 0 0,1 1 2 0 0,1 2 0 0 0,-2-1-1 0 0,-2 6 1 0 0,2-11-1 0 0,-1-5 3 0 0,0-1-1 0 0,1 1 1 0 0,0 0-1 0 0,0 0 1 0 0,0 0-1 0 0,0 0 1 0 0,0 0-1 0 0,1 0 1 0 0,-1-1-1 0 0,1 2 1 0 0,1-1-1 0 0,-1-1-1 0 0,-1-1 1 0 0,0 0-1 0 0,0-1 0 0 0,0 1 1 0 0,0-1-1 0 0,0 1 0 0 0,0-1 1 0 0,0 0-1 0 0,-1 1 0 0 0,1-1 1 0 0,0 1-1 0 0,0 0 0 0 0,0-1 1 0 0,-1 1-1 0 0,1-1 0 0 0,-1 0 1 0 0,1 1-1 0 0,0-1 1 0 0,0 0-1 0 0,-1 1 0 0 0,1 0 1 0 0,-1-1-1 0 0,0 1 0 0 0,0-1 1 0 0,1 1-1 0 0,-1-1 1 0 0,1 1-1 0 0,0 0 1 0 0,-1 0-1 0 0,1-1 1 0 0,0 1-1 0 0,-1 0 1 0 0,1-1 0 0 0,0 1-1 0 0,0 0 1 0 0,-1 0-1 0 0,1 0 1 0 0,0-1-1 0 0,0 1 0 0 0,6 17 8 0 0,-5-16-1 0 0,-1-2-6 0 0,-1 0 0 0 0,1 0 0 0 0,0 0 0 0 0,0 0 1 0 0,0 0-1 0 0,0 0 0 0 0,0 0 0 0 0,-1 0 0 0 0,1 0 0 0 0,0 0 0 0 0,-1 0 1 0 0,1 0-1 0 0,0 0 0 0 0,0 0 0 0 0,0 0 0 0 0,0 0 0 0 0,0 0 0 0 0,0 0 1 0 0,0 0-1 0 0,-1 0 0 0 0,1 0 0 0 0,0 1 0 0 0,0-1 0 0 0,0 0 0 0 0,0 0 1 0 0,0 0-1 0 0,0 0 0 0 0,0 0 0 0 0,0 0 0 0 0,0 0 0 0 0,0 1 0 0 0,0-1 1 0 0,0 0-1 0 0,0 0 0 0 0,0 0 0 0 0,0 0 0 0 0,0 0 0 0 0,0 0 0 0 0,0 0 1 0 0,0 1-1 0 0,0-1 0 0 0,0 0 0 0 0,0 0 0 0 0,0 1 0 0 0,0-1 0 0 0,0 0 1 0 0,0 0-1 0 0,0 0 0 0 0,0 0 0 0 0,0 0 0 0 0,0 0 0 0 0,0 0 0 0 0,0 0 1 0 0,1 1-1 0 0,-1-1-1 0 0,-2-1 15 0 0,-1-1 0 0 0,1 0 0 0 0,0 1 0 0 0,0-1 0 0 0,0 1 0 0 0,0-1 0 0 0,0 0 0 0 0,0 0 0 0 0,1 0 0 0 0,0 0 0 0 0,-2-1-15 0 0,-8-10 52 0 0,1-1 21 0 0,10 13-64 0 0,-1-1-1 0 0,0 1 0 0 0,1-1 1 0 0,-1 1-1 0 0,-1-1 0 0 0,1 1 1 0 0,0 0-1 0 0,-1-1 0 0 0,1 1 1 0 0,0 0-1 0 0,0 0 0 0 0,-2-1-8 0 0,-34-20 62 0 0,7 3-32 0 0,-2 2 0 0 0,-4-1-30 0 0,13 9 8 0 0,-1 1 0 0 0,-1 1 1 0 0,-23-4-9 0 0,47 11 0 0 0,-11-2 3 0 0,-1 1-1 0 0,0-1 1 0 0,0 2 0 0 0,0 0-1 0 0,0 0 1 0 0,-3 1-3 0 0,6 0-9 0 0,-1 0-1 0 0,1-1 1 0 0,0 0-1 0 0,0-1 1 0 0,0 1-1 0 0,0-2 1 0 0,-1 0-1 0 0,-7-2 10 0 0,17 4-3 0 0,0 0-1 0 0,0-1 1 0 0,0 1 0 0 0,0-1-1 0 0,1 0 1 0 0,-1 1 0 0 0,0-1-1 0 0,1 0 1 0 0,-1 1 0 0 0,0-1-1 0 0,1 0 1 0 0,-1 0 0 0 0,1 1-1 0 0,-1-1 1 0 0,1 0-1 0 0,0 0 1 0 0,-1 0 0 0 0,1 0-1 0 0,-1 1 1 0 0,1-2 3 0 0,-3-19-17 0 0,3 17 16 0 0,0-1 3 0 0,-1 1-1 0 0,0 0 1 0 0,1 0 0 0 0,-1-1 0 0 0,0 1 0 0 0,-1 0 0 0 0,1 1-1 0 0,-1-1 1 0 0,0 0 0 0 0,0 0 0 0 0,-1 0 0 0 0,1 0 0 0 0,-2 0-2 0 0,-3-2 4 0 0,1 0 1 0 0,-2 0 0 0 0,0 0 0 0 0,-6-4-5 0 0,4 5 7 0 0,1-2 1 0 0,1 1-1 0 0,-2-3-7 0 0,-64-60 33 0 0,50 44-38 0 0,2 0 15 0 0,-2 2-1 0 0,-1 0 0 0 0,-21-14-9 0 0,-13-4 0 0 0,-8 1 0 0 0,3-1 7 0 0,-25-12-6 0 0,7 4-9 0 0,14 14 9 0 0,5 1 15 0 0,-3 2-1 0 0,-61-21-15 0 0,119 50 1 0 0,-107-34-29 0 0,77 27 8 0 0,-16-6-42 0 0,-23-2 62 0 0,27 6-16 0 0,31 6 18 0 0,0 2 0 0 0,-2 0-2 0 0,-18-6 11 0 0,30 7-6 0 0,0 1 1 0 0,0 0-1 0 0,-1-1 1 0 0,-2 2-6 0 0,12 1 0 0 0,-1 0 0 0 0,1 0 0 0 0,-1 0 0 0 0,1 0 0 0 0,0 0 0 0 0,-1 0 0 0 0,1 0 0 0 0,0 0 0 0 0,-1 0 0 0 0,0 0 0 0 0,1 0-1 0 0,0 0 1 0 0,-1-1 0 0 0,1 1 0 0 0,0 0 0 0 0,-1 0 0 0 0,1-1 0 0 0,0 1 0 0 0,0 0 0 0 0,-1 0 0 0 0,1 0 0 0 0,-1-1 0 0 0,1 1 0 0 0,0 0 0 0 0,0 0 0 0 0,-1 0 0 0 0,1-1 0 0 0,0 1 0 0 0,0 0 0 0 0,0 0 0 0 0,-1-1 0 0 0,1 1-1 0 0,0 0 1 0 0,0 0-1 0 0,0-1 0 0 0,0 1 1 0 0,0 0-1 0 0,-1-1 1 0 0,1 1-1 0 0,0 0 1 0 0,0 0-1 0 0,0 0 0 0 0,-1 0 1 0 0,1 0-1 0 0,0 0 1 0 0,-1 0-1 0 0,1 0 0 0 0,0-1 1 0 0,0 1-1 0 0,0 0 1 0 0,-1 0-1 0 0,1 0 1 0 0,0 0-1 0 0,0 0 0 0 0,-1 0 1 0 0,1 0-1 0 0,0 0 1 0 0,0 0-1 0 0,0 0 1 0 0,-1 0-1 0 0,1 0 0 0 0,-1 0 1 0 0,1 0 0 0 0,0 0 0 0 0,0 1-1 0 0,0-1 1 0 0,0 0-1 0 0,-1 0 1 0 0,1 0-1 0 0,0 0 1 0 0,0 0 0 0 0,0 0-1 0 0,0 0 1 0 0,-1 0-1 0 0,1 0 1 0 0,0 0-1 0 0,0-1 1 0 0,0 1 0 0 0,0 0-1 0 0,0 0 1 0 0,-1 0-1 0 0,1 0 1 0 0,0 0-1 0 0,0 0 1 0 0,0 0 0 0 0,0 0-1 0 0,0 0 1 0 0,-1 0-1 0 0,1 0 1 0 0,0 0-1 0 0,0-1 1 0 0,0 1 0 0 0,-1 0-1 0 0,1 0 1 0 0,0 0-1 0 0,0 0 1 0 0,0 0-1 0 0,0 0 1 0 0,0 0 0 0 0,0-1-1 0 0,0 1 1 0 0,0 0-1 0 0,0 0 1 0 0,0-1-1 0 0,0 1 1 0 0,0 0 0 0 0,0 0-1 0 0,0 0 1 0 0,0 0-1 0 0,0 0 1 0 0,0 0-1 0 0,0-1 1 0 0,0 1 0 0 0,1-8-17 0 0,-1 8 16 0 0,0 0 0 0 0,0-1 0 0 0,0 1 0 0 0,1 0 0 0 0,-2 0 0 0 0,1-1 0 0 0,0 1 1 0 0,0 0-1 0 0,0 0 0 0 0,0-1 0 0 0,0 1 0 0 0,0 0 0 0 0,-1 0 0 0 0,1-1 0 0 0,0 1 0 0 0,0-1 0 0 0,0 1 0 0 0,0 0 1 0 0,0 0-1 0 0,-1-1 0 0 0,1 1 0 0 0,0 0 0 0 0,0 0 0 0 0,-1 0 0 0 0,1 0 0 0 0,0-1 0 0 0,0 1 0 0 0,-1 0 1 0 0,1 0-1 0 0,-1 0 0 0 0,1 0 1 0 0,0-1-3 0 0,1 1 1 0 0,-1 0 0 0 0,1-1-1 0 0,-1 1 1 0 0,0 0 0 0 0,1 0-1 0 0,-1 0 1 0 0,1-1-1 0 0,-1 1 1 0 0,0 0 0 0 0,1 0-1 0 0,0 0 1 0 0,-1 0 0 0 0,0 0-1 0 0,1 0 1 0 0,-1 0 0 0 0,1 0-1 0 0,-1 0 1 0 0,1 0 0 0 0,-1 0-1 0 0,0 0 1 0 0,1 0-1 0 0,0 0 1 0 0,-1 0 0 0 0,0 0-1 0 0,1 0 3 0 0,13 5-49 0 0,-11-4 40 0 0,1 0 0 0 0,-2 0 0 0 0,1 0-1 0 0,0 0 1 0 0,0 0 0 0 0,-1 0 0 0 0,1 1 0 0 0,0 0 9 0 0,16 9-29 0 0,0 1 1 0 0,1-2-1 0 0,1 0 1 0 0,5 1 28 0 0,90 31-35 0 0,-35-14 29 0 0,54 17 22 0 0,93 36 8 0 0,-143-46-29 0 0,46 25 5 0 0,-97-43-3 0 0,7 4-6 0 0,7 6 9 0 0,-4-2-6 0 0,92 57 13 0 0,-77-44 1 0 0,252 151 25 0 0,-286-172-23 0 0,-1 1 0 0 0,-1 0 0 0 0,2 4-10 0 0,7 6 9 0 0,-21-19 2 0 0,-1 2 0 0 0,4 4-11 0 0,-5-5 9 0 0,0 0 0 0 0,5 3-9 0 0,-9-8 1 0 0,0 0 0 0 0,0 0 0 0 0,-1 1 0 0 0,0-1 0 0 0,1 3-1 0 0,17 20 3 0 0,-2-2-10 0 0,-16-21 7 0 0,-1 0-1 0 0,1-1 1 0 0,0 1-1 0 0,-1-1 1 0 0,2 0 0 0 0,3 3 0 0 0,-5-5 1 0 0,-1 0 1 0 0,1 1 0 0 0,-1-1-1 0 0,0 1 1 0 0,0-1 0 0 0,0 1 0 0 0,0-1-1 0 0,0 1 1 0 0,0 3-2 0 0,-1-5 1 0 0,1 11 6 0 0,-1-3 2 0 0,-1-6-8 0 0,1-1 0 0 0,-1 1 0 0 0,0 0 0 0 0,-1 0 0 0 0,1 0 1 0 0,-1 0-2 0 0,0 9 18 0 0,2 1-2 0 0,-1-9-14 0 0,0-1-1 0 0,1 1 1 0 0,-2-1-1 0 0,1 1 1 0 0,0 0-1 0 0,-2 2-1 0 0,1-2 0 0 0,0 1-1 0 0,0-1 0 0 0,-1 1 0 0 0,2-1 0 0 0,-1 1 1 0 0,1-1-1 0 0,0 1 0 0 0,1 0 0 0 0,-1 0 1 0 0,1-1-1 0 0,0 1 0 0 0,2 3 1 0 0,9 36-15 0 0,-4-18 27 0 0,2 13-8 0 0,-8-33-3 0 0,-1 0 0 0 0,1 1 0 0 0,-2 0-1 0 0,1 0 1 0 0,-1-1 0 0 0,0 1-1 0 0,-1-1 1 0 0,0 1 0 0 0,0 0 0 0 0,-1 0-1 0 0,0 2 0 0 0,1-5 0 0 0,0 0 0 0 0,1 0-1 0 0,0 0 1 0 0,0 0 0 0 0,0 3 0 0 0,1 11-8 0 0,-2-8 5 0 0,2-1 0 0 0,0 1 1 0 0,0 0 2 0 0,2 20 1 0 0,-3-27 0 0 0,0-1 0 0 0,0 1-1 0 0,1 0 1 0 0,-1-1 0 0 0,1 1-1 0 0,0-1 1 0 0,1 1 0 0 0,-1-1 0 0 0,0 1-1 0 0,2 1 0 0 0,5 11-3 0 0,-8-15 3 0 0,0 1-1 0 0,0 0 0 0 0,0 0 0 0 0,0-1 0 0 0,1 1 0 0 0,-1-1 0 0 0,0 1 1 0 0,0 0-1 0 0,0 0 0 0 0,-1-1 0 0 0,1 1 0 0 0,0-1 0 0 0,0 1 1 0 0,0 0-1 0 0,0 0 0 0 0,-1-1 1 0 0,0 1 0 0 0,1 0 0 0 0,0-1 0 0 0,0 1 0 0 0,0-1 0 0 0,0 2 0 0 0,-1-2 0 0 0,1 1 0 0 0,0-1 0 0 0,0 1 0 0 0,0 0 0 0 0,0 0 0 0 0,1-1 0 0 0,-1 1 0 0 0,0 0 0 0 0,0-1 0 0 0,0 1 0 0 0,1 0 0 0 0,0 1 0 0 0,-1 0 1 0 0,0 0-1 0 0,1 0 1 0 0,-1 0-1 0 0,0 0 1 0 0,0 0-1 0 0,-1 0 1 0 0,1 0-1 0 0,0 0 0 0 0,-1 0 1 0 0,0 0-1 0 0,0 1 0 0 0,-3 18 12 0 0,3-10-6 0 0,1-8-6 0 0,0 0 0 0 0,-1 1 0 0 0,1-1 0 0 0,1 0 0 0 0,-1 0 0 0 0,0 1 1 0 0,1-2-1 0 0,0 2 0 0 0,-1-1 0 0 0,3 2 0 0 0,-2-3-1 0 0,0 0 0 0 0,0 0 1 0 0,0 0-1 0 0,0 0 0 0 0,-1 1 0 0 0,1-1 1 0 0,-1 0-1 0 0,0 0 0 0 0,0 1 0 0 0,0-1 1 0 0,0 0-1 0 0,0 2 1 0 0,0 2 1 0 0,2 0-1 0 0,-2-6 0 0 0,0 1-1 0 0,1 0 1 0 0,-1 0-1 0 0,0-1 1 0 0,0 1 0 0 0,0-1-1 0 0,0 1 1 0 0,0 0-1 0 0,0 0 1 0 0,0-1 0 0 0,0 1-1 0 0,0-1 1 0 0,0 1-1 0 0,0 0 1 0 0,0 0 0 0 0,0-1-1 0 0,0 1 1 0 0,-1-1-1 0 0,1 1 1 0 0,-1 0 0 0 0,0 0-2 0 0,1 0 0 0 0,-1-1 0 0 0,1 1-1 0 0,0 0 1 0 0,-1-1 0 0 0,1 1 0 0 0,0 0 0 0 0,-1 0 0 0 0,1-1-1 0 0,0 1 1 0 0,0 0 0 0 0,0-1 0 0 0,0 2 0 0 0,0-2 0 0 0,0 1 0 0 0,0 0-1 0 0,0-1 1 0 0,0 2 0 0 0,0-2 0 0 0,0 1 0 0 0,0 0 0 0 0,1 0 2 0 0,0 4-1 0 0,-1-5 1 0 0,0 0 0 0 0,0 0 0 0 0,0 1 0 0 0,0-1 0 0 0,0 0 0 0 0,0 0-1 0 0,0 0 1 0 0,0 0 0 0 0,0 0 0 0 0,0 0 0 0 0,0 0 0 0 0,0 0 0 0 0,0 1 0 0 0,0-1 0 0 0,0 0 0 0 0,0 0 0 0 0,0 0 0 0 0,0 0 0 0 0,0 0-1 0 0,0 0 1 0 0,0 0 0 0 0,-1 0 0 0 0,1 0 0 0 0,0 1 0 0 0,0-1 0 0 0,0 0 0 0 0,0 0 0 0 0,0 0 0 0 0,0 0 0 0 0,0 0 0 0 0,0 0-1 0 0,-1 0 1 0 0,1 0 0 0 0,0 0 0 0 0,0 0 0 0 0,0 0 0 0 0,0 0 0 0 0,0 0 0 0 0,0 0 0 0 0,0 0 0 0 0,-1 0 0 0 0,1 0 0 0 0,0 0 0 0 0,0 0-1 0 0,-1 0 1 0 0,1 0 0 0 0,0 0 0 0 0,0 0 0 0 0,0 0 0 0 0,0 0 0 0 0,0 0 0 0 0,0 0 0 0 0,-1 0 0 0 0,1 0 0 0 0,0 0 0 0 0,0 0 0 0 0,0 0-1 0 0,0 0 1 0 0,0-1 0 0 0,-3 2 7 0 0,6 4 2 0 0,19 20 59 0 0,-18-20-59 0 0,-4-5-8 0 0,0 1-1 0 0,0-1 0 0 0,0 0 0 0 0,0 0 0 0 0,0 0 1 0 0,-1 0-1 0 0,1 0 0 0 0,0 0 0 0 0,0 0 1 0 0,0 1-1 0 0,-1-1 0 0 0,1 0 0 0 0,0 0 0 0 0,0 0 1 0 0,0 0-1 0 0,0 0 0 0 0,0 0 0 0 0,-1 0 1 0 0,1 0-1 0 0,0 0 0 0 0,0 0 0 0 0,0 0 0 0 0,0 0 1 0 0,-1 0-1 0 0,1 0 0 0 0,0 0 0 0 0,0 0 0 0 0,0 0 1 0 0,0 0-1 0 0,0 0 0 0 0,-1 0 0 0 0,1 0 1 0 0,0 0-1 0 0,0 0 0 0 0,0 0 0 0 0,-9 18-17 0 0,9-18 16 0 0,-1 0 0 0 0,1 0 0 0 0,-1 0 0 0 0,1 0 0 0 0,0 0 0 0 0,0 0-1 0 0,-1 1 1 0 0,1-1 0 0 0,0 0 0 0 0,0 1 0 0 0,-1-1 0 0 0,1 0 0 0 0,0 0 0 0 0,0 0 0 0 0,0 1 0 0 0,-1-1 0 0 0,1 0 0 0 0,0 0 0 0 0,-1 1 0 0 0,1-1 0 0 0,0 0 0 0 0,0 0 0 0 0,0 1 0 0 0,0-1 0 0 0,0 1 0 0 0,0-1 0 0 0,0 0 0 0 0,0 0 0 0 0,0 1 0 0 0,0-1 0 0 0,0 0 0 0 0,0 0 0 0 0,0 1 0 0 0,0-1 0 0 0,0 0 0 0 0,0 0 0 0 0,0 1 0 0 0,1-1 0 0 0,-1 0 0 0 0,0 0 0 0 0,1 1 0 0 0,-1-1 0 0 0,0 1 0 0 0,0-1 0 0 0,0 0 0 0 0,1 0-1 0 0,-1 0 1 0 0,0 1 0 0 0,0-1 0 0 0,0 0 0 0 0,1 0 0 0 0,-1 0 1 0 0,0 0 0 0 0,0 0 0 0 0,0 0 0 0 0,0 0 1 0 0,0 0-1 0 0,0 0 0 0 0,0 0 0 0 0,-1 0 0 0 0,1 0 0 0 0,0 0 0 0 0,0 0 0 0 0,0 0 0 0 0,0 0 0 0 0,0 0 0 0 0,0 0 0 0 0,0 0 0 0 0,0 0 0 0 0,0 0 0 0 0,0 0 0 0 0,-1 0 0 0 0,1 0 0 0 0,0 0 0 0 0,0 0 0 0 0,0 1 1 0 0,0-1-1 0 0,0 0 0 0 0,0 0 0 0 0,0 0 0 0 0,0 0 0 0 0,0 0 0 0 0,0 0 0 0 0,0 0 0 0 0,0 0 0 0 0,0 0 0 0 0,0 0 0 0 0,0 0 0 0 0,0 0 0 0 0,0 0 0 0 0,0 0 0 0 0,0 0 0 0 0,0 1 0 0 0,0-1 0 0 0,0 0 1 0 0,0 0-1 0 0,0 0 0 0 0,0 0 0 0 0,0 0 0 0 0,0 1 0 0 0,0-1 0 0 0,0 0 0 0 0,0 0 0 0 0,0 0 0 0 0,0 0 0 0 0,0 0 0 0 0,0 0 0 0 0,0 0 0 0 0,0 0 0 0 0,0 0 0 0 0,0 0 0 0 0,0 0 0 0 0,0 0 0 0 0,0 0 0 0 0,0 0 1 0 0,0 0-1 0 0,0 1 0 0 0,1-1 0 0 0,-1 0 0 0 0,0 0 0 0 0,0 0 0 0 0,0 0 0 0 0,0 0 0 0 0,0 0 0 0 0,-1 0 0 0 0,1 0 0 0 0,0-1 0 0 0,0 1 0 0 0,-1 0 0 0 0,1 0 0 0 0,-1 0 1 0 0,1 0-1 0 0,0 0 0 0 0,0 0 0 0 0,-1 0 0 0 0,1-1 0 0 0,0 1 0 0 0,0 0 0 0 0,0-1 0 0 0,-1 1 0 0 0,1 0 0 0 0,0 0 0 0 0,0 0 0 0 0,0-1 1 0 0,0 1-1 0 0,0 0 0 0 0,-1 0 0 0 0,1 0 0 0 0,0-1 0 0 0,0 1 0 0 0,0 0 0 0 0,0 0 0 0 0,0-1 0 0 0,0 1 0 0 0,0-1 0 0 0,0 1 1 0 0,0 0-1 0 0,0 0 0 0 0,0-1 0 0 0,0 1 0 0 0,0 0 0 0 0,0 0 0 0 0,-9-13 16 0 0,8 12-16 0 0,0 1 0 0 0,1 0 0 0 0,-1-1 0 0 0,1 1 0 0 0,-1 0 0 0 0,1-1 0 0 0,-1 0 0 0 0,0 1 0 0 0,1 0 0 0 0,-1 0 0 0 0,1 0 0 0 0,-1-1 0 0 0,0 1 1 0 0,1 0-1 0 0,-1 0 0 0 0,0 0 0 0 0,1 0 0 0 0,-1 0 0 0 0,0 0 0 0 0,1 0 0 0 0,-1 0 0 0 0,0 0 0 0 0,-11 0-10 0 0,12 0 9 0 0,0 0 0 0 0,0 0 1 0 0,0 0-1 0 0,0 0 0 0 0,0 0 1 0 0,0 0-1 0 0,0 1 1 0 0,0-1-1 0 0,0 0 0 0 0,0 0 1 0 0,0 0-1 0 0,0 0 0 0 0,0 0 1 0 0,0 0-1 0 0,0 0 0 0 0,0 0 1 0 0,0 0-1 0 0,0 0 0 0 0,0 0 1 0 0,0 0-1 0 0,0 0 0 0 0,0 0 1 0 0,0 0-1 0 0,0 0 1 0 0,0 1-1 0 0,0-1 0 0 0,0 0 1 0 0,0 0-1 0 0,0 0 0 0 0,0 0 1 0 0,0 0-1 0 0,0 0 0 0 0,0 0 1 0 0,0 0-1 0 0,0 1 0 0 0,0-1 1 0 0,0 0-1 0 0,0 0 1 0 0,0 0-1 0 0,0 0 0 0 0,0 0 1 0 0,0 0-1 0 0,-1 0 0 0 0,1 0 1 0 0,0 0-1 0 0,0 0 0 0 0,0 0 1 0 0,0 0-1 0 0,0 0 0 0 0,-1 0 1 0 0,-3 3-87 0 0,4-3 82 0 0,-1 0 1 0 0,1 1-1 0 0,0-1 1 0 0,0 0 0 0 0,-1 0-1 0 0,1 0 1 0 0,0 0 0 0 0,-1 0-1 0 0,1 0 1 0 0,0 0-1 0 0,-1 1 1 0 0,0-1 0 0 0,1 0-1 0 0,0 0 1 0 0,-1 0-1 0 0,1 0 1 0 0,0 0 0 0 0,-1 0-1 0 0,1 0 1 0 0,0 0-1 0 0,-1-1 1 0 0,1 1 0 0 0,-1 0-1 0 0,1 0 1 0 0,0 0 0 0 0,-1 0 4 0 0,-4 0-58 0 0,3 6 8 0 0,2-5 49 0 0,0 0 0 0 0,-1 0 0 0 0,1 0 1 0 0,0 0-1 0 0,-1 0 0 0 0,1-1 0 0 0,0 2 0 0 0,-1-1 0 0 0,1-1 0 0 0,-1 1 0 0 0,-1 1 1 0 0,2-1 2 0 0,-1 0-1 0 0,0 0 0 0 0,1 0 1 0 0,-1 0-1 0 0,0 0 1 0 0,1 0-1 0 0,-1 1 0 0 0,1-1 1 0 0,0 0-1 0 0,0 0 1 0 0,-1 0-1 0 0,1 0-1 0 0,1 1 3 0 0,-2 0 1 0 0,-6 1 12 0 0,7-2-16 0 0,-1-1 0 0 0,0 0 0 0 0,0 0 0 0 0,0 1 0 0 0,0-1 0 0 0,0 0 0 0 0,0 0 0 0 0,1-1 1 0 0,-2 1-1 0 0,2 0 0 0 0,-1 0 0 0 0,0-1 0 0 0,0 1 0 0 0,0 0 0 0 0,0 0 0 0 0,-6-2 0 0 0,5 1 0 0 0,-14-2 1 0 0,4-2 22 0 0,6 2-14 0 0,6 3-8 0 0,-1 0 0 0 0,1 0 0 0 0,0-1 0 0 0,-1 1 0 0 0,1 0 0 0 0,0 0-1 0 0,0 0 1 0 0,0 0 0 0 0,0 0 0 0 0,0 0 0 0 0,-1 0 0 0 0,1 0 0 0 0,0 0-1 0 0,0 0 1 0 0,0 0 0 0 0,0 0 0 0 0,0-1 0 0 0,0 1 0 0 0,0 0 0 0 0,-1 0 0 0 0,1 0-1 0 0,0 0 1 0 0,0 0 0 0 0,0 0 0 0 0,0-1 0 0 0,0 1 0 0 0,0 0 0 0 0,0 0 0 0 0,0-1-1 0 0,0 1 1 0 0,0 0-1 0 0,0 0 1 0 0,0 0-1 0 0,0 0 0 0 0,0 0 1 0 0,0 0-1 0 0,0-1 0 0 0,0 1 1 0 0,0 0-1 0 0,0 0 0 0 0,0 0 1 0 0,0 0-1 0 0,0 0 0 0 0,-1 0 1 0 0,1 0-1 0 0,0 0 0 0 0,0-1 1 0 0,0 1-1 0 0,0 0 0 0 0,-1 0 0 0 0,1 0 1 0 0,0 0-1 0 0,0 0 0 0 0,0 0 1 0 0,0 0-1 0 0,0 0 0 0 0,0 0 1 0 0,-1 0-1 0 0,1 0 0 0 0,0 0 1 0 0,0 0-1 0 0,0 0 0 0 0,0 0 1 0 0,0 0-1 0 0,0 0 0 0 0,-1 0 1 0 0,1 0-1 0 0,0 0 0 0 0,-3-1 3 0 0,-2-1 3 0 0,0 1 1 0 0,-1 0-1 0 0,0 1 1 0 0,1-1-1 0 0,0 0 1 0 0,-1 1-1 0 0,1 0 1 0 0,-1 0-1 0 0,-4 2-6 0 0,-47 4 43 0 0,51-6-44 0 0,0 0 1 0 0,1 0-1 0 0,-1-1 1 0 0,0 1-1 0 0,1-1 0 0 0,-1 0 1 0 0,0-1-1 0 0,1 1 1 0 0,-1-1 0 0 0,-5-1-2 0 0,-12 0 15 0 0,19 2-10 0 0,-1 1 1 0 0,1-1-1 0 0,1 0 0 0 0,-2 0 1 0 0,-1 0-4 0 0,-25-8 16 0 0,22 7-4 0 0,2 0-1 0 0,-1-1 0 0 0,0 1 1 0 0,1-1-1 0 0,-2-1-11 0 0,-8-4 25 0 0,0 1 0 0 0,0 1 0 0 0,-1 0 1 0 0,-9-2-26 0 0,-10-3 18 0 0,19 5-27 0 0,1-2 0 0 0,-11-5 9 0 0,-1-1-5 0 0,-13-5-6 0 0,1-1-1 0 0,-28-19 12 0 0,39 18 12 0 0,1 0-1 0 0,-2-3-11 0 0,-26-12 17 0 0,46 28-14 0 0,-1 0-1 0 0,-1 1 0 0 0,0 0 1 0 0,1 1-1 0 0,-2 0 1 0 0,0 0-3 0 0,-9-3 0 0 0,2 0 4 0 0,-2 2 1 0 0,1 0-1 0 0,-2 1 1 0 0,-5 1-5 0 0,-34-11 9 0 0,35 10 13 0 0,-26-4-22 0 0,13 3 7 0 0,-2 0-1 0 0,12 2 12 0 0,-28-8-18 0 0,0 1 0 0 0,6 0 7 0 0,6 1 19 0 0,35 6-20 0 0,6 3-1 0 0,0 0 1 0 0,1 0 0 0 0,0-1-1 0 0,-4-1-5 0 0,-3-3 5 0 0,9 6-2 0 0,0 0 0 0 0,1-1 0 0 0,-1 1-1 0 0,0 0 1 0 0,1-1 0 0 0,0 0-1 0 0,0 1 1 0 0,-1-2-3 0 0,-1-1 5 0 0,-1 0 1 0 0,1 1-1 0 0,-1-1 0 0 0,0 1 1 0 0,0-1-1 0 0,0 2 1 0 0,-3-2-6 0 0,-42-17 17 0 0,49 20-16 0 0,-9-2 2 0 0,-1 0 1 0 0,1 0-1 0 0,-7 0-3 0 0,-4-1 13 0 0,6 2-4 0 0,0-1 0 0 0,0 2 0 0 0,-9 0-9 0 0,-14-1 23 0 0,19 1-4 0 0,16 1-15 0 0,-1 0 0 0 0,0 0 1 0 0,1-1-1 0 0,0 1 0 0 0,-1-1 0 0 0,0 1 0 0 0,1-1 1 0 0,0 0-1 0 0,-1 0 0 0 0,1 0 0 0 0,0 0 1 0 0,0-1-1 0 0,-1 0-4 0 0,-6-4 9 0 0,-1 1 0 0 0,0 0 1 0 0,-10-4-10 0 0,3 2 1 0 0,-1 1 0 0 0,1 0-1 0 0,-1 1 1 0 0,-1 0 0 0 0,1 2 0 0 0,-1-1 0 0 0,0 2 0 0 0,0 0 0 0 0,-9 2-1 0 0,-167 6-22 0 0,185-6 26 0 0,-6 0 10 0 0,1 2-1 0 0,-13 1-13 0 0,19-2 3 0 0,1 0 0 0 0,-1-1 0 0 0,0 0-1 0 0,0 0 1 0 0,-6-1-3 0 0,7 0-1 0 0,0 1 0 0 0,-1 0 0 0 0,1 0 0 0 0,0 0 0 0 0,-8 2 1 0 0,-14-2 7 0 0,21 0-4 0 0,6 0-2 0 0,0 0 1 0 0,1-1 0 0 0,-1 1 0 0 0,1-1-1 0 0,-1 0 1 0 0,1 0 0 0 0,0 0-1 0 0,-4-1-1 0 0,3 0-3 0 0,0 1 0 0 0,1 0 0 0 0,-1-1 0 0 0,-1 1 0 0 0,-2 0 3 0 0,-17-2-3 0 0,1-2 0 0 0,-15-3 3 0 0,30 5 3 0 0,0 0 1 0 0,-1 0 0 0 0,-3-3-4 0 0,-10-3-15 0 0,21 9 12 0 0,0-1 1 0 0,1 1-1 0 0,-2-1 1 0 0,1 0-1 0 0,1 1 0 0 0,-1-1 1 0 0,0 1-1 0 0,0-1 1 0 0,0 1-1 0 0,1-1 1 0 0,-1 0-1 0 0,1 0 0 0 0,-1 0 3 0 0,-1 0-2 0 0,1-2 0 0 0,-1 2-1 0 0,0-1 1 0 0,1 0 0 0 0,-2 1-1 0 0,1-1 1 0 0,0 1-1 0 0,0 0 1 0 0,-2-2 2 0 0,-35-16-8 0 0,37 16 8 0 0,2 3-1 0 0,0 0 1 0 0,0-1-1 0 0,-1 1 1 0 0,1 0 0 0 0,0-1-1 0 0,0 1 1 0 0,0 0-1 0 0,-1 0 1 0 0,0 0-1 0 0,1-1 1 0 0,0 1-1 0 0,0 0 1 0 0,-1 0-1 0 0,1 0 1 0 0,0-1-1 0 0,-1 1 1 0 0,1 0-1 0 0,0 0 1 0 0,-1-1-1 0 0,0 1 1 0 0,1 0-1 0 0,0 0 1 0 0,-1 0-1 0 0,1 0 1 0 0,-1 0-1 0 0,1 0 1 0 0,0 0-1 0 0,-1 0 1 0 0,1 0-1 0 0,-1 0 1 0 0,0 0-9 0 0,0-3-29 0 0,1 3 37 0 0,0-1 0 0 0,0 1 0 0 0,0 0 0 0 0,0 0 1 0 0,0 0-1 0 0,0 0 0 0 0,0 0 0 0 0,0-1 0 0 0,0 1 0 0 0,0 0 0 0 0,0 0 0 0 0,0 0 1 0 0,0 0-1 0 0,1 0 0 0 0,-1-1 0 0 0,0 1 0 0 0,0 0 0 0 0,0 0 0 0 0,0 0 0 0 0,0 0 0 0 0,0 0 1 0 0,0 0-1 0 0,0-1 0 0 0,1 1 0 0 0,-1 0 0 0 0,0 0 0 0 0,0 0 0 0 0,1 0 0 0 0,-1 0 1 0 0,0 0-1 0 0,0 0 0 0 0,0 0 0 0 0,0 0 0 0 0,1 0 0 0 0,-1 0 0 0 0,0 0 0 0 0,0-1 0 0 0,0 1 1 0 0,0 0-1 0 0,1 0 0 0 0,-1 0 0 0 0,0 0 0 0 0,0 0 0 0 0,0 0 0 0 0,0 0 0 0 0,1 1 1 0 0,11-11 4 0 0,-11 10-4 0 0,-1 0 0 0 0,0 0 0 0 0,0 0 0 0 0,0 0-1 0 0,0 0 1 0 0,0 0 0 0 0,1 0 0 0 0,-1 0 0 0 0,0 0 0 0 0,0 0-1 0 0,1 0 1 0 0,-1 0 0 0 0,0 0 0 0 0,0 0 0 0 0,0 0-1 0 0,0 0 1 0 0,0 0 0 0 0,1 0 0 0 0,-1-1 0 0 0,0 1 0 0 0,0 0-1 0 0,0 0 1 0 0,0 0 0 0 0,0 0 0 0 0,0 0 0 0 0,0 0 0 0 0,0 0-1 0 0,1 0 1 0 0,-1 0 0 0 0,0-1 0 0 0,0 1 0 0 0,0 0-1 0 0,0 0 1 0 0,0 0 0 0 0,0 0 0 0 0,0 0 0 0 0,0 0 0 0 0,0 0-1 0 0,0-1 1 0 0,0 1 0 0 0,0 0 0 0 0,0 0 0 0 0,0 0-1 0 0,0 0 1 0 0,0 0 0 0 0,0 0 0 0 0,0-1 0 0 0,0 1 0 0 0,0 0-1 0 0,0 0 1 0 0,0 0 0 0 0,0-1 0 0 0,0 1 0 0 0,0 0-1 0 0,-1 0 1 0 0,1 0 0 0 0,0 0 0 0 0,0 0 0 0 0,0 0 0 0 0,0 0-1 0 0,0 0 1 0 0,0 0 0 0 0,0-1 0 0 0,0 1 0 0 0,-1 0-1 0 0,1 0 1 0 0,-11-4-16 0 0,10 3 15 0 0,-14-4 8 0 0,15 5-7 0 0,0 0 0 0 0,0 0 0 0 0,0 0 0 0 0,0 0 1 0 0,-1 0-1 0 0,1 0 0 0 0,0 0 0 0 0,0 0 1 0 0,0 0-1 0 0,0 0 0 0 0,0 0 0 0 0,0 0 0 0 0,-1 0 1 0 0,1 0-1 0 0,0 0 0 0 0,0 0 0 0 0,0 0 0 0 0,0 0 1 0 0,0 0-1 0 0,0 0 0 0 0,0 1 0 0 0,0-1 1 0 0,0 0-1 0 0,0 0 0 0 0,0 0 0 0 0,0 0 0 0 0,0 0 1 0 0,0 0-1 0 0,0 0 0 0 0,0 0 0 0 0,0 0 1 0 0,0 0-1 0 0,0 0 0 0 0,0 0 0 0 0,0 0 0 0 0,0 0 1 0 0,0 0-1 0 0,0 0 0 0 0,0 0 0 0 0,0 1 1 0 0,0-1-1 0 0,0 0 0 0 0,0 0 0 0 0,0 0 0 0 0,0 0 1 0 0,0 0-1 0 0,0 0 0 0 0,0 0 0 0 0,0 0 0 0 0,0 0 1 0 0,0 0-1 0 0,0 0 0 0 0,0 0 0 0 0,0 0 0 0 0,0 4 6 0 0,3-2-8 0 0,-2-1 0 0 0,1 0 1 0 0,-1 0-1 0 0,1 0 0 0 0,0 0 1 0 0,-1 0-1 0 0,1 0 0 0 0,0-1 0 0 0,-1 2 1 0 0,3-1 1 0 0,4-5 1 0 0,-8 4-1 0 0,0 0 0 0 0,-1 0-1 0 0,1 0 1 0 0,-1 0 0 0 0,1 0 0 0 0,0-1-1 0 0,0 1 1 0 0,0 0 0 0 0,-1 0 0 0 0,1 0-1 0 0,0 0 1 0 0,0 0 0 0 0,-1 0 0 0 0,1 0-1 0 0,0 0 1 0 0,0 0 0 0 0,-1 0 0 0 0,1 0-1 0 0,-1 0 1 0 0,1 0 0 0 0,0 0 0 0 0,0 0-1 0 0,-1 0 1 0 0,1 0 0 0 0,0 1 0 0 0,0-1-1 0 0,0 0 1 0 0,-1 0 0 0 0,1 0 0 0 0,0 0 0 0 0,0 0-1 0 0,0 0 1 0 0,2 4-6 0 0,-1-4 4 0 0,36 10-21 0 0,-30-9 23 0 0,0 1 0 0 0,0 0 0 0 0,0-1 0 0 0,0 0 0 0 0,0-1 0 0 0,1 1 0 0 0,0-1 0 0 0,2 0 0 0 0,-1-1 3 0 0,1 0 0 0 0,-1-1 0 0 0,0 1 0 0 0,1-2-3 0 0,0 2 3 0 0,-1-1-1 0 0,0 0 0 0 0,1 2 1 0 0,0-1-3 0 0,31 0-19 0 0,-24 0 16 0 0,0 1 0 0 0,-1 0 0 0 0,1 2 0 0 0,15 2 3 0 0,-11-2 3 0 0,-1 1 0 0 0,1-2-1 0 0,3 0-2 0 0,25 2 7 0 0,-23-2-8 0 0,-1-1 1 0 0,1 0 0 0 0,1-1 0 0 0,-4-1 1 0 0,1 1 0 0 0,0 2 0 0 0,6 1-1 0 0,17 1 6 0 0,-25-1-10 0 0,0 0 0 0 0,21 5 4 0 0,8 3-23 0 0,-1 2-1 0 0,0 3 1 0 0,35 14 23 0 0,427 152-1 0 0,-508-180 0 0 0,324 103-14 0 0,-80-25 3 0 0,131 45-16 0 0,-126-40 12 0 0,-216-72 17 0 0,2 0 3 0 0,86 30 0 0 0,-70-22-3 0 0,41 16-16 0 0,46 10 15 0 0,-70-25-3 0 0,111 28-5 0 0,-18-3 15 0 0,-84-22-13 0 0,28 11 6 0 0,-8-3 28 0 0,-85-25-21 0 0,0-1-1 0 0,1 2 1 0 0,-2 0-1 0 0,0 1-6 0 0,5 2 2 0 0,7 6 12 0 0,15 7-13 0 0,28 10 44 0 0,-68-33-43 0 0,8 3 5 0 0,-10-4-7 0 0,0 0 0 0 0,0 0 0 0 0,0 0 0 0 0,0 0 1 0 0,0 0-1 0 0,0 0 0 0 0,0 0 0 0 0,0 0 0 0 0,0 0 0 0 0,0 0 1 0 0,0-1-1 0 0,0 1 0 0 0,0 0 0 0 0,0 0 0 0 0,0 0 1 0 0,0 0-1 0 0,0 0 0 0 0,0 0 0 0 0,0 0 0 0 0,0 0 1 0 0,0 0-1 0 0,0 0 0 0 0,0 0 0 0 0,0 0 0 0 0,0 0 1 0 0,0 0-1 0 0,0 0 0 0 0,0 0 0 0 0,0 0 0 0 0,0 0 1 0 0,0 0-1 0 0,1 0 0 0 0,-1 0 0 0 0,0 0 0 0 0,0 0 1 0 0,0-1-1 0 0,0 1 0 0 0,0 0 0 0 0,0 0 0 0 0,1 0 1 0 0,-1 0-1 0 0,0 0 0 0 0,0 0 0 0 0,0 0 0 0 0,0 0 1 0 0,0 0-1 0 0,0 0 0 0 0,0 0 0 0 0,0 1 0 0 0,0-1 0 0 0,0 0 1 0 0,0 0-1 0 0,0 0 0 0 0,0 0 0 0 0,18-22 8 0 0,-18 21-8 0 0,1 1 0 0 0,-1-1 0 0 0,0 0 0 0 0,1 0 0 0 0,-1 1 0 0 0,2-1 0 0 0,-2 1 0 0 0,1-1 0 0 0,-1 0 0 0 0,1 1 0 0 0,0-1 0 0 0,0 1 0 0 0,0-1 0 0 0,-1 1 0 0 0,1 0 0 0 0,0-1 0 0 0,-1 1 0 0 0,1-1 0 0 0,-1 1 0 0 0,1-1 0 0 0,-1 1 0 0 0,1-1-1 0 0,-1 1 1 0 0,0-1 0 0 0,1 1 0 0 0,-1-1 0 0 0,0 0 0 0 0,1 1 0 0 0,-1-1 0 0 0,0 1 0 0 0,0-1 0 0 0,0 1 0 0 0,0-2 0 0 0,4-45 32 0 0,-2-24-32 0 0,-2 68 2 0 0,-1-8 13 0 0,0 1 0 0 0,-1-1 0 0 0,0 0 0 0 0,-1 1 0 0 0,0-1-1 0 0,-1 1 1 0 0,-1 0 0 0 0,-4-8-15 0 0,-1-4 63 0 0,-6-18-63 0 0,9 20 1 0 0,-24-51-1 0 0,16 39-3 0 0,2-1-1 0 0,-4-19 4 0 0,6 20 7 0 0,8 23-7 0 0,0 0 1 0 0,0 0-1 0 0,1-4 0 0 0,-15-64 50 0 0,8 37 51 0 0,1-7-101 0 0,2 10 41 0 0,2 14-24 0 0,0 0 0 0 0,3-7-17 0 0,-1-9 7 0 0,1-14-1 0 0,1 13-15 0 0,0 21-3 0 0,1 0 0 0 0,1 0 0 0 0,3-13 12 0 0,0 7-7 0 0,-1-1-1 0 0,-2 0 1 0 0,-1-8 7 0 0,0-7 2 0 0,-1 24 2 0 0,-1-1 0 0 0,-1-2-4 0 0,0 6-4 0 0,1 1 1 0 0,1-1-1 0 0,0 1 0 0 0,2-5 4 0 0,1-1-56 0 0,-2-1-1 0 0,0 0 1 0 0,-2 1 0 0 0,-3-20 56 0 0,6 25-38 0 0,-1 12 34 0 0,-1 0 0 0 0,0 1 0 0 0,0 0 0 0 0,1-1 0 0 0,-1 0 0 0 0,0 1 0 0 0,0-1-1 0 0,-1 1 1 0 0,1-1 0 0 0,0 0 0 0 0,-1 0 4 0 0,1 0-1 0 0,0 1-1 0 0,0 0 1 0 0,0-1 0 0 0,1 0-1 0 0,-1 1 1 0 0,0-1 0 0 0,0 1-1 0 0,1-1 1 0 0,-1 0 0 0 0,1 1-1 0 0,0 0 1 0 0,0-1 1 0 0,2-5-16 0 0,-1 1 7 0 0,0 1 0 0 0,0 0 1 0 0,1 0-1 0 0,0 0 0 0 0,3-5 9 0 0,-6 10-2 0 0,1 0 1 0 0,0-1-1 0 0,-1 0 0 0 0,1 1 1 0 0,-1 0-1 0 0,1-1 0 0 0,-1 1 1 0 0,1 0-1 0 0,0-1 0 0 0,-1 1 1 0 0,1 0-1 0 0,-1 0 0 0 0,1-1 1 0 0,-1 1-1 0 0,1 0 0 0 0,0-1 1 0 0,0 1-1 0 0,-1 0 0 0 0,1 0 1 0 0,0 0-1 0 0,0 0 2 0 0,9-2-20 0 0,-9 2 15 0 0,1-1-1 0 0,1 1 0 0 0,-2 0 1 0 0,2 0-1 0 0,-1 0 0 0 0,0 0 1 0 0,0 0-1 0 0,0 0 0 0 0,0 1 1 0 0,0-1-1 0 0,0 0 0 0 0,0 1 1 0 0,0-1-1 0 0,0 1 0 0 0,0 0 0 0 0,0 0 6 0 0,14 3-45 0 0,19 3 0 0 0,-26-5 38 0 0,1 0 0 0 0,-1-1 0 0 0,1 1 0 0 0,-1-1 0 0 0,4-1 7 0 0,6 0 0 0 0,0-1-1 0 0,0-1 0 0 0,0 0 1 0 0,-1-1-1 0 0,17-5 1 0 0,-2-2-12 0 0,-1 0 1 0 0,25-13 11 0 0,3-4-24 0 0,-35 15 32 0 0,1 0 1 0 0,19-5-9 0 0,-37 15 5 0 0,1 0 0 0 0,1 1 0 0 0,-1-1 0 0 0,0 1 0 0 0,8 0-5 0 0,20-2 8 0 0,-26 2-6 0 0,1 0 0 0 0,0 0-1 0 0,0 1 1 0 0,-1 0-1 0 0,1 1 1 0 0,-1 0 0 0 0,1 0-1 0 0,0 2 1 0 0,6 0-2 0 0,-1 1-3 0 0,-11-2-4 0 0,-1-1 0 0 0,0 0 0 0 0,0 1 0 0 0,0-1 0 0 0,0 1 0 0 0,4 2 7 0 0,-7-2-10 0 0,-2-1 0 0 0,1 0 0 0 0,0 0 1 0 0,0 0-1 0 0,0 1 0 0 0,-1-1 0 0 0,1 0 0 0 0,-1 1 1 0 0,1-1-1 0 0,-1 0 0 0 0,0 1 0 0 0,1-1 1 0 0,-1 0-1 0 0,0 1 0 0 0,0-1 10 0 0,2 7-37 0 0,6 10-18 0 0,-3-10 50 0 0,5 4-7 0 0,0-2 5 0 0,-8-7 5 0 0,0-2 1 0 0,0 2-1 0 0,0-2 1 0 0,0 1-1 0 0,0 0 1 0 0,0-1-1 0 0,0 1 1 0 0,1-1 1 0 0,-2 0 0 0 0,0-1 0 0 0,-1 0 0 0 0,1 0 0 0 0,-1 0 0 0 0,1 1 0 0 0,-1-1 0 0 0,1 0 0 0 0,0 1 0 0 0,-1-1 0 0 0,0 1 0 0 0,1-1 0 0 0,-1 0 0 0 0,0 1 0 0 0,1-1 0 0 0,-1 1 0 0 0,0-1 0 0 0,0 0 0 0 0,1 1 0 0 0,-1 0 0 0 0,0-1 0 0 0,0 0 0 0 0,0 1 0 0 0,0-1 0 0 0,0 1 0 0 0,0-1 0 0 0,0 1 0 0 0,0-1 0 0 0,0 1 0 0 0,1 0 0 0 0,-1-1 1 0 0,1 0-1 0 0,-1 1 1 0 0,0-1-1 0 0,0 1 1 0 0,1-1-1 0 0,-1 0 1 0 0,0 1-1 0 0,1 0 1 0 0,-1-1-1 0 0,0 0 1 0 0,1 1-1 0 0,0-1 1 0 0,-1 0-1 0 0,1 1 1 0 0,-1-1-1 0 0,0 0 1 0 0,1 0-1 0 0,-1 0 0 0 0,1 1 1 0 0,1-1 1 0 0,-1 1-1 0 0,-1 0 0 0 0,1-1 0 0 0,0 1 1 0 0,0 0-1 0 0,0-1 0 0 0,-1 1 0 0 0,1 0 1 0 0,0 0-1 0 0,-1-1 0 0 0,1 1 0 0 0,0 0-1 0 0,-1 1 3 0 0,1 0-1 0 0,0 0 1 0 0,1-1 0 0 0,-1 0-1 0 0,0 1 1 0 0,0 0 0 0 0,1-1-1 0 0,-1 1 1 0 0,1-1-1 0 0,0 0 1 0 0,-1 0-3 0 0,4 2 9 0 0,-5-2-9 0 0,0-1 1 0 0,1 1-1 0 0,-1-1 1 0 0,1 1 0 0 0,-1-1-1 0 0,0 1 1 0 0,1-1 0 0 0,-1 0-1 0 0,0 1 1 0 0,0-1 0 0 0,0 1-1 0 0,0-1 1 0 0,1 1-1 0 0,-1 0 1 0 0,0-1 0 0 0,0 1-1 0 0,0-1 1 0 0,0 1 0 0 0,0-1-1 0 0,0 0 1 0 0,0 1-1 0 0,-1 0 1 0 0,1-1 0 0 0,0 1-1 0 0,0-1 1 0 0,0 1 0 0 0,0-1-1 0 0,-1 1 0 0 0,1-1 0 0 0,0 0 0 0 0,-1 1 0 0 0,1 0 0 0 0,0-1 0 0 0,-1 0 0 0 0,1 1 0 0 0,0-1 0 0 0,0 1 0 0 0,0-1 0 0 0,0 0 0 0 0,0 1 0 0 0,0 0 0 0 0,0-1 0 0 0,0 0 0 0 0,0 1 0 0 0,0-1 0 0 0,0 1 0 0 0,0-1 0 0 0,1 0 0 0 0,-1 1 0 0 0,0-1 0 0 0,1 0 0 0 0,-1 1 0 0 0,0 0 0 0 0,0-1 0 0 0,1 0 0 0 0,-1 1 0 0 0,0-1 0 0 0,1 0 0 0 0,-1 1 0 0 0,0-1 0 0 0,1 0 0 0 0,-1 1 0 0 0,9 6-5 0 0,-8-6 4 0 0,0-1 0 0 0,0 2 0 0 0,0-1 0 0 0,1-1 0 0 0,-1 1 0 0 0,0 0 1 0 0,0 0-1 0 0,1 0 0 0 0,-1-1 0 0 0,0 1 0 0 0,1-1 0 0 0,0 1 1 0 0,-2-1 0 0 0,1 0 0 0 0,-1 1-1 0 0,0-1 1 0 0,1 0 0 0 0,0 1 0 0 0,-1-1-1 0 0,0 0 1 0 0,1 0 0 0 0,-1 0 0 0 0,0 0 0 0 0,1 0-1 0 0,-1 0 1 0 0,0 0 0 0 0,1 1 0 0 0,0-1-1 0 0,-1 0 1 0 0,0 0 0 0 0,1 0 0 0 0,-1 0-1 0 0,1 0 1 0 0,-1 0 0 0 0,0-1 0 0 0,1 1-1 0 0,-1 0 1 0 0,0 0 0 0 0,1 0 0 0 0,0 0 0 0 0,-1 0-1 0 0,0 0 1 0 0,1-1 0 0 0,0 0-1 0 0,0 1 1 0 0,0 0-1 0 0,0 0 0 0 0,0-1 1 0 0,0 1-1 0 0,0 0 1 0 0,0 0-1 0 0,0 0 1 0 0,0 0-1 0 0,0 0 1 0 0,0 0-1 0 0,0 0 0 0 0,0 0 1 0 0,0 0 0 0 0,2 0 0 0 0,-1 0 0 0 0,0 0 0 0 0,0 0-1 0 0,0 0 1 0 0,0 0 0 0 0,1-1 0 0 0,-1 1 0 0 0,1-1 0 0 0,-1-2 0 0 0,4 3 9 0 0,3 0 1 0 0,-9 0-9 0 0,0 0 1 0 0,1-1-1 0 0,-1 1 1 0 0,0 0-1 0 0,1 0 1 0 0,-1 0-1 0 0,0 0 1 0 0,0 0-1 0 0,1 0 1 0 0,-1 0-1 0 0,1-1 1 0 0,-1 1-1 0 0,0 0 1 0 0,1-1-1 0 0,-1 1 1 0 0,0 0-1 0 0,0 0 1 0 0,0 0-1 0 0,1-1 1 0 0,-1 1-1 0 0,0 0 1 0 0,0 0-1 0 0,0-1 1 0 0,0 1-1 0 0,1 0 1 0 0,-1 0-1 0 0,0-1 1 0 0,0 1-1 0 0,0-1 1 0 0,0 1-1 0 0,0 0 1 0 0,0-1-1 0 0,0 1 1 0 0,0 0-1 0 0,0 0 1 0 0,0-1-1 0 0,0 1 1 0 0,0 0-1 0 0,0 0 1 0 0,0-1-1 0 0,-1 1 1 0 0,1 0-1 0 0,0 0 1 0 0,0-1-1 0 0,0 1 1 0 0,0-1-1 0 0,-1 1 1 0 0,1 0-1 0 0,0 0 1 0 0,0-1-1 0 0,0 1 1 0 0,-1 0-1 0 0,1 0 1 0 0,0 0-1 0 0,0 0 1 0 0,-1-1-1 0 0,0 1-1 0 0,-21-12 5 0 0,12 4-51 0 0,8 6 37 0 0,-1 0 0 0 0,0 0 0 0 0,0 0 0 0 0,0 0 0 0 0,-1 0 0 0 0,1 0 0 0 0,0 1 0 0 0,-1 0 0 0 0,1-1 0 0 0,-2 1 9 0 0,-4-2-9 0 0,1 0-1 0 0,-1 0 1 0 0,-5-4 9 0 0,-20-6-17 0 0,9 5 17 0 0,21 6 0 0 0,-1 0 0 0 0,1 1 0 0 0,-1-1-1 0 0,0 1 1 0 0,0 1 0 0 0,1-1 0 0 0,-1 0 0 0 0,0 1 0 0 0,-13-2-21 0 0,0 0 0 0 0,-2-2 21 0 0,3 1-42 0 0,0 1 0 0 0,-12 0 42 0 0,-13-1-77 0 0,0-1 77 0 0,-43-4 3 0 0,51 4 7 0 0,24 3-3 0 0,0 0 1 0 0,1 0 0 0 0,-4 1-8 0 0,-16-1 5 0 0,0-1 0 0 0,-7-3-5 0 0,-23-1-21 0 0,-49-8-117 0 0,-97-9-33 0 0,182 21 145 0 0,-18 0 26 0 0,-7 0-37 0 0,-9 0-34 0 0,36 2 6 0 0,1 0 1 0 0,-13-3 64 0 0,-162-24-281 0 0,172 24 259 0 0,19 3 23 0 0,0 0 0 0 0,0-1 0 0 0,0 1 0 0 0,0-1 1 0 0,0 0-1 0 0,1 0 0 0 0,-1 0 0 0 0,0 0 0 0 0,0 0 0 0 0,1-1 1 0 0,0 1-1 0 0,-1-1-1 0 0,3 1 1 0 0,1 1 0 0 0,-2-1-1 0 0,2 0 1 0 0,-1 0 0 0 0,0 0 0 0 0,1 0 0 0 0,-1 1 0 0 0,1-1 0 0 0,-1 0 0 0 0,0 0 0 0 0,1 0 0 0 0,0 0 0 0 0,-1 0 0 0 0,1 0 0 0 0,0 0 0 0 0,0 0-1 0 0,-1-18 9 0 0,1 15-1 0 0,-1-8-11 0 0,-1 0 0 0 0,0 0 0 0 0,-1 0 0 0 0,0 1 0 0 0,-3-6 3 0 0,-4-17 13 0 0,6 15-8 0 0,3 14-3 0 0,1 0 1 0 0,-2 1-1 0 0,1-1 1 0 0,0 0 0 0 0,-3-3-3 0 0,0 0-1 0 0,4 6 1 0 0,-1 0 0 0 0,-1 0 0 0 0,1-1 0 0 0,0 1 0 0 0,0 0 0 0 0,-1 0 0 0 0,1-1-1 0 0,-1 2 1 0 0,0-1 0 0 0,0 0 0 0 0,0 0 0 0 0,0 0 0 0 0,0 1 0 0 0,0-1 0 0 0,-1 0-1 0 0,1 1 1 0 0,-1 0 0 0 0,1 0 0 0 0,-2-1 0 0 0,-11-3-13 0 0,-5-3-18 0 0,0 1-1 0 0,-17-3 32 0 0,6 1-1 0 0,20 6 7 0 0,-1 0-1 0 0,1 0 0 0 0,-3 0-5 0 0,-18-1 3 0 0,-3 0 2 0 0,-17-5-5 0 0,-49-13 16 0 0,38 9 24 0 0,47 10-21 0 0,12 3-14 0 0,1-1 0 0 0,-1 1 0 0 0,0-1-1 0 0,0 0 1 0 0,1 0 0 0 0,0 0 0 0 0,-1 0-1 0 0,1-1 1 0 0,-1 1 0 0 0,1-1 0 0 0,0 1-1 0 0,0-2 1 0 0,-2 0-5 0 0,-4-3 3 0 0,0 1 1 0 0,0 0-1 0 0,-1 0 0 0 0,0 1 0 0 0,-7-3-3 0 0,-9-4 0 0 0,24 10 1 0 0,0-1-1 0 0,0 1 1 0 0,-1-1 0 0 0,1 0 0 0 0,0 0-1 0 0,1 0 1 0 0,-1 1 0 0 0,0-1-1 0 0,1-1 1 0 0,-1 2 0 0 0,1-2-1 0 0,0 1 1 0 0,0 0 0 0 0,0 0 0 0 0,-1-1-1 0 0,2 1 1 0 0,-1-3-1 0 0,-2-3 3 0 0,-3-1 2 0 0,6 9-5 0 0,0-1 0 0 0,-1 0 0 0 0,1 1 1 0 0,0 0-1 0 0,-1-1 0 0 0,0 1 0 0 0,1-1 0 0 0,0 0 0 0 0,0 1 0 0 0,0-1 1 0 0,0 0-1 0 0,-1 1 0 0 0,1-1 0 0 0,0 1 0 0 0,0-1 0 0 0,0 1 1 0 0,0-1-1 0 0,1 0 0 0 0,-1-6-1 0 0,1 0 0 0 0,-1 0 1 0 0,-1 0-1 0 0,1-2 1 0 0,-1 8-1 0 0,1 0 0 0 0,0-1 0 0 0,0 1 0 0 0,1 0 0 0 0,-1 0 0 0 0,0 0 0 0 0,0 0 0 0 0,0 0 0 0 0,1 0-1 0 0,0-1 1 0 0,-1 1 0 0 0,1 0 0 0 0,0-1 1 0 0,-1 1 1 0 0,2 0-1 0 0,-2-1 0 0 0,1 1 1 0 0,-1-1-1 0 0,1 0 1 0 0,-1 1-1 0 0,1-1 0 0 0,-1 0 0 0 0,2-4 2 0 0,-1-1 0 0 0,1 1 0 0 0,1 0 0 0 0,-1-1-1 0 0,1 2 1 0 0,1-1 0 0 0,2-5-2 0 0,7-11 7 0 0,2-2-5 0 0,-11 19 0 0 0,-1-1 1 0 0,1 0 0 0 0,-1 0-1 0 0,-1 1 1 0 0,1-2 0 0 0,0-3-3 0 0,-1 4 7 0 0,-2 2-5 0 0,1 0 0 0 0,0 1 0 0 0,0-1 0 0 0,0 1 0 0 0,2-4-2 0 0,2 1 2 0 0,-3 2 0 0 0,-1 1 0 0 0,1 0 0 0 0,0 0-1 0 0,0-1 1 0 0,-1 1 0 0 0,0 0 0 0 0,0-3-2 0 0,0 1 0 0 0,0 0 1 0 0,0 0-1 0 0,0 0 1 0 0,1 0-1 0 0,0 0 1 0 0,0 0-1 0 0,0 0 1 0 0,1 0 0 0 0,0 1-1 0 0,0-1 1 0 0,0 2-1 0 0,0-2 1 0 0,1 1-1 0 0,0 0 1 0 0,4-3-1 0 0,12-13-1 0 0,-17 16 0 0 0,0 1-1 0 0,0-1 1 0 0,1 1 0 0 0,-1-1 0 0 0,1 1 0 0 0,3-2 1 0 0,-5 4 0 0 0,5-3-5 0 0,0 0 1 0 0,-1-1 0 0 0,1 0 0 0 0,-1 0 0 0 0,0-1-1 0 0,2-1 5 0 0,-7 5-1 0 0,0 1 0 0 0,0-1 0 0 0,0 1 0 0 0,0-1 0 0 0,1 1 0 0 0,-1 0 0 0 0,1 0 0 0 0,-1 0 0 0 0,1 0 0 0 0,-1 0 0 0 0,1-1-1 0 0,0 1 1 0 0,0 1 0 0 0,0-1 0 0 0,-1 0 1 0 0,7-2-4 0 0,-1-1 0 0 0,0 0 0 0 0,0 0 0 0 0,-1 0 0 0 0,1 0-1 0 0,3-5 5 0 0,-1 3-10 0 0,-1 0 0 0 0,1 0-1 0 0,2-1 11 0 0,-7 5-8 0 0,0 0-1 0 0,0 1 1 0 0,0-1-1 0 0,-1 1 1 0 0,1 0-1 0 0,1 0 1 0 0,-1-1-1 0 0,0 2 1 0 0,0-1-1 0 0,1 1 1 0 0,-1 0-1 0 0,0-1 1 0 0,4 2 8 0 0,-7-1-7 0 0,-1 0 1 0 0,1 0 0 0 0,0 0-1 0 0,-1 1 1 0 0,2-1-1 0 0,-2 0 1 0 0,1 1 0 0 0,-1-1-1 0 0,1 1 1 0 0,0-1-1 0 0,0 1 1 0 0,-1-1 0 0 0,1 0-1 0 0,-1 1 1 0 0,1-1 0 0 0,-1 1 6 0 0,1 0-6 0 0,0 0 0 0 0,0 0 1 0 0,0 0-1 0 0,-1-1 1 0 0,1 1-1 0 0,1 0 0 0 0,-1 0 1 0 0,0-1-1 0 0,0 1 1 0 0,0-1-1 0 0,0 0 1 0 0,0 1-1 0 0,1-1 6 0 0,19 6-8 0 0,-17-5 6 0 0,0 0-1 0 0,0 0 1 0 0,1 0-1 0 0,-1 0 1 0 0,0-1-1 0 0,1 1 1 0 0,0-1 2 0 0,8 0-7 0 0,-2-1 1 0 0,2 0-1 0 0,-1-1 1 0 0,-1 0-1 0 0,1 0 1 0 0,3-2 6 0 0,15-2-5 0 0,1 1 0 0 0,22-2 5 0 0,-26 4-5 0 0,0-1 0 0 0,-1 0 0 0 0,24-8 5 0 0,-31 6 0 0 0,59-19 0 0 0,-11 4-16 0 0,-37 13 12 0 0,-2 1-3 0 0,-13 3 9 0 0,2 1 0 0 0,-1 0 0 0 0,1 0 1 0 0,-1 1-1 0 0,1 1 0 0 0,-1 1 0 0 0,1 0 0 0 0,7 1-2 0 0,-16 0-2 0 0,0 0 1 0 0,-1 1-1 0 0,1 0 0 0 0,-1 0 0 0 0,0 0 0 0 0,0 1 0 0 0,0 0 0 0 0,0 0 0 0 0,0 1 0 0 0,-1-1 1 0 0,0 1-1 0 0,3 2 2 0 0,-4-3 0 0 0,0-1 0 0 0,1 1 0 0 0,-1-1 0 0 0,0 0 0 0 0,1-1 0 0 0,-1 1 0 0 0,1-1 0 0 0,0 0 0 0 0,-1 0 0 0 0,2-1 0 0 0,0 1 0 0 0,-6-1 0 0 0,16 2 11 0 0,0 1 1 0 0,0 0 0 0 0,-1 1-1 0 0,4 2-11 0 0,-12-3 18 0 0,0-1 0 0 0,0 2 0 0 0,0-1 0 0 0,-1 1 0 0 0,0 0 0 0 0,0 0 0 0 0,0 1 0 0 0,0 0 0 0 0,1 2-18 0 0,92 81 104 0 0,-80-73-103 0 0,2-1 1 0 0,1-1-1 0 0,0 0 1 0 0,0-1-1 0 0,6 1-1 0 0,-14-6 1 0 0,64 29-7 0 0,41 21-3 0 0,-84-40 18 0 0,-23-11-5 0 0,-1-1 1 0 0,1 2 0 0 0,10 7-5 0 0,28 19 29 0 0,-39-23-29 0 0,0-2 1 0 0,1 1-1 0 0,0-1 1 0 0,0-1-1 0 0,1 0 0 0 0,0-1 1 0 0,10 4-1 0 0,-15-7 4 0 0,1 0 0 0 0,0 0 0 0 0,-1 0 0 0 0,2-1 0 0 0,-2-1 0 0 0,1 0 0 0 0,1 0 0 0 0,5 0-4 0 0,-4 0 0 0 0,-4-1-1 0 0,1 0 0 0 0,0 0 0 0 0,-1-1 0 0 0,1 0 0 0 0,-1 0 0 0 0,0 0 0 0 0,1-1 0 0 0,1-1 1 0 0,42-10 8 0 0,-48 12-1 0 0,0-1 1 0 0,1 1-1 0 0,-1 0 1 0 0,1-1 0 0 0,0 2-1 0 0,3-1-7 0 0,-6 1 6 0 0,-1 0 0 0 0,1-1 0 0 0,0 1-1 0 0,-1 1 1 0 0,1-1 0 0 0,0 0 0 0 0,-1 0 0 0 0,0 0 0 0 0,1 1-1 0 0,0-1 1 0 0,0 0 0 0 0,-1 1 0 0 0,1 0 0 0 0,-1 0-1 0 0,1-1 1 0 0,-1 1 0 0 0,1 0 0 0 0,-1 0 0 0 0,0 0-6 0 0,1 0 13 0 0,-1-1-13 0 0,-1 0 0 0 0,0 0 0 0 0,1 1 1 0 0,-1-1-1 0 0,0 0 0 0 0,0 0 0 0 0,1 0 1 0 0,-1 1-1 0 0,0-1 0 0 0,0 0 0 0 0,1 1 0 0 0,-1-1 1 0 0,0 0-1 0 0,1 0 0 0 0,-1 1 0 0 0,0-1 1 0 0,0 0-1 0 0,0 0 0 0 0,0 1 0 0 0,0-1 0 0 0,0 0 1 0 0,0 0-1 0 0,0 1 0 0 0,0 0 0 0 0,0-1 1 0 0,0 0-1 0 0,0 0 0 0 0,0 1 0 0 0,0-1 1 0 0,0 0-1 0 0,0 0 0 0 0,-1 0-3 0 0,0 0 1 0 0,0 0-1 0 0,0-1 0 0 0,1 1 1 0 0,-1-1-1 0 0,0 0 1 0 0,0 1-1 0 0,1-1 0 0 0,-1 1 1 0 0,0-1-1 0 0,1 1 1 0 0,-1-1-1 0 0,0 0 1 0 0,0 0 2 0 0,-13-14-20 0 0,14 15 19 0 0,-1-1 1 0 0,1 0-1 0 0,-1 1 1 0 0,0-1 0 0 0,1 1-1 0 0,-1-1 1 0 0,1 1-1 0 0,-1 0 1 0 0,1-1-1 0 0,-2 1 1 0 0,2 0 0 0 0,-1 0-1 0 0,1-1 1 0 0,-1 1-1 0 0,0 0 1 0 0,1-1-1 0 0,-2 1 1 0 0,2 0 0 0 0,-1 0-1 0 0,0 0 1 0 0,1 0-1 0 0,-2 0 1 0 0,2 0-1 0 0,-1 0 1 0 0,0 0 0 0 0,-12-1-5 0 0,8 0 6 0 0,1-1 1 0 0,-1 1 0 0 0,0 0 0 0 0,0 1-1 0 0,-1-1-1 0 0,1 1 4 0 0,0 0 1 0 0,0-2-1 0 0,1 2 0 0 0,-1-1 0 0 0,0 0 0 0 0,-2-2-4 0 0,-8-4 27 0 0,11 5-18 0 0,0 0 0 0 0,0 0-1 0 0,1 1 1 0 0,-2 0-1 0 0,1-1 1 0 0,0 1 0 0 0,0 0-1 0 0,-4 0-8 0 0,-2-1 21 0 0,-31 0 54 0 0,-29 0-14 0 0,58 1-53 0 0,-1 0 0 0 0,1 0-1 0 0,-1-2 1 0 0,2 1-1 0 0,-2-1 1 0 0,-8-3-8 0 0,-33-7 36 0 0,-5 0-5 0 0,-16-2-29 0 0,21 7-19 0 0,0 2 0 0 0,0 1 0 0 0,-1 3 17 0 0,-32 2-86 0 0,0-3-1 0 0,-82-13 87 0 0,134 13 0 0 0,0 0 0 0 0,-7 2 0 0 0,0 0 20 0 0,4 1 4 0 0,23 1-14 0 0,-1-1 1 0 0,1-1 0 0 0,0-1 0 0 0,-1 1-11 0 0,-22-4-4 0 0,-1 2-1 0 0,-11 1 5 0 0,-41-4-50 0 0,51 3 18 0 0,0 2-1 0 0,-12 2 33 0 0,5-1-28 0 0,28 1 8 0 0,-1 0 1 0 0,1 1 0 0 0,0 0-1 0 0,-10 3 20 0 0,-100 16-137 0 0,75-12 86 0 0,18-4-20 0 0,0 3 0 0 0,-17 5 71 0 0,24-7-35 0 0,22-4 25 0 0,0-1 1 0 0,0 1-1 0 0,0 0 1 0 0,1 0-1 0 0,-1 1 1 0 0,-3 2 9 0 0,-57 27-82 0 0,57-27 72 0 0,1-1 0 0 0,0 1 0 0 0,1 0 0 0 0,-1 1 0 0 0,-3 4 10 0 0,7-6-10 0 0,-1-1 0 0 0,1 0 0 0 0,0 0 1 0 0,-2 0-1 0 0,2 0 0 0 0,-1 0 0 0 0,-2-1 10 0 0,0 1-8 0 0,1 0 1 0 0,0 0-1 0 0,-5 4 8 0 0,2-1-11 0 0,-14 10-14 0 0,22-14 23 0 0,0 1 0 0 0,0-1 0 0 0,-1 0 1 0 0,0 0-1 0 0,1 0 0 0 0,-1 0 0 0 0,0-1 0 0 0,0 1 1 0 0,-3 1 1 0 0,5-3 0 0 0,0 2 0 0 0,-1-2 1 0 0,1 1-1 0 0,0 0 0 0 0,0-1 1 0 0,0 1-1 0 0,-1 1 0 0 0,2-1 1 0 0,-1-1-1 0 0,0 1 0 0 0,0 1 1 0 0,1-1-1 0 0,-1 0 0 0 0,0 0 0 0 0,0 0 1 0 0,1 1-1 0 0,-5 20 11 0 0,5-18-9 0 0,0-1 1 0 0,-1 1-1 0 0,0-1 0 0 0,0 1 1 0 0,-1 1-3 0 0,-5 7 4 0 0,6-11-4 0 0,0 0 0 0 0,0 1 0 0 0,0 0 0 0 0,0-1 0 0 0,1 1 0 0 0,-1 0 0 0 0,1 0 0 0 0,-1 0 0 0 0,1-1 0 0 0,0 1 0 0 0,0 0 0 0 0,0 0 0 0 0,-3 24 3 0 0,2-19-6 0 0,0 0 1 0 0,0 0-1 0 0,1 0 1 0 0,2 6 2 0 0,0 3 8 0 0,3-1-1 0 0,0 1 1 0 0,1-1 0 0 0,0-1 0 0 0,2 1 0 0 0,0 0-1 0 0,8 11-7 0 0,3-1 19 0 0,1-1 0 0 0,1-1 0 0 0,20 18-19 0 0,81 77-47 0 0,-109-105 32 0 0,-1 1 0 0 0,0 0 0 0 0,0 1-1 0 0,-2 1 16 0 0,7 9-20 0 0,-6-9-4 0 0,-1 1 1 0 0,-1 0 0 0 0,-1-1-1 0 0,5 15 24 0 0,-3 3-32 0 0,-1-1 0 0 0,0 5 32 0 0,2 36-1 0 0,-4 0 0 0 0,-4 45 1 0 0,-3-59 3 0 0,1 24 27 0 0,-9 50-30 0 0,3-93 5 0 0,-8 55 14 0 0,-14 44-19 0 0,-45 114 15 0 0,57-203-21 0 0,6-19-3 0 0,-1-2 0 0 0,-9 16 9 0 0,5-16-5 0 0,4-9-6 0 0,-1 1 1 0 0,-1 0-1 0 0,-2-1 1 0 0,-2 2 10 0 0,5-9-4 0 0,8-10 1 0 0,1 0 1 0 0,-1 0-1 0 0,1-1 1 0 0,-1 0 0 0 0,-1 1-1 0 0,1-1 1 0 0,0 0-1 0 0,-1 0 1 0 0,0-1-1 0 0,0 1 1 0 0,0 0 0 0 0,-2 0 2 0 0,1-1-3 0 0,2-1-2 0 0,0 0 0 0 0,0 1 0 0 0,1-1 0 0 0,-1 1 1 0 0,1 0-1 0 0,-3 1 5 0 0,3-1-8 0 0,-1-1 1 0 0,1 0-1 0 0,-1 1 1 0 0,0-1-1 0 0,1 1 1 0 0,-1-1-1 0 0,0 0 1 0 0,0 0 0 0 0,-3 0 7 0 0,3 0-12 0 0,-1 0 1 0 0,1 0-1 0 0,0 0 1 0 0,-1 1-1 0 0,1-1 1 0 0,-2 3 11 0 0,-32 18-144 0 0,35-21 141 0 0,1-1 0 0 0,0 1 0 0 0,1 0 0 0 0,-1 0 0 0 0,-1 0 0 0 0,2 0 0 0 0,-1 0 0 0 0,0 1 1 0 0,0-1-1 0 0,0 0 0 0 0,1 0 0 0 0,-1 1 3 0 0,1-1-3 0 0,-1 0-1 0 0,1 0 1 0 0,-1 0 0 0 0,1 0 0 0 0,-1-1 0 0 0,0 1-1 0 0,1 0 1 0 0,-1 0 0 0 0,0 0 0 0 0,1 0-1 0 0,-2-1 1 0 0,1 1 3 0 0,-1 1-11 0 0,-1-1 0 0 0,1 0 0 0 0,0 0 0 0 0,0 1 0 0 0,0 0 0 0 0,0 0 0 0 0,0-1 0 0 0,0 1 0 0 0,1 0-1 0 0,-2 1 12 0 0,2-2-9 0 0,1 0 0 0 0,-2 0-1 0 0,2 0 1 0 0,-1 1-1 0 0,0-1 1 0 0,0 0 0 0 0,0-1-1 0 0,0 2 1 0 0,0-1-1 0 0,0-1 1 0 0,-1 1 0 0 0,1 0-1 0 0,-1 0 10 0 0,1 0-7 0 0,0-1 1 0 0,0 1-1 0 0,0-1 0 0 0,-1 1 0 0 0,1 0 1 0 0,1 0-1 0 0,-1 0 0 0 0,0 0 0 0 0,0-1 1 0 0,0 1-1 0 0,0 1 0 0 0,1-2 0 0 0,-1 1 1 0 0,1 0-1 0 0,-1 1 0 0 0,0-1 0 0 0,1 0 1 0 0,0 0-1 0 0,-1 0 7 0 0,0 7-75 0 0,0-7 65 0 0,1 0 0 0 0,-1 0 0 0 0,1 0 0 0 0,-1 0-1 0 0,1 0 1 0 0,0 0 0 0 0,0 0 0 0 0,0 0-1 0 0,0 0 1 0 0,0 0 0 0 0,0 0 0 0 0,0 0 0 0 0,1 1-1 0 0,-1-1 1 0 0,1-1 0 0 0,-1 1 0 0 0,0 0-1 0 0,1 1 1 0 0,-1-2 0 0 0,1 2 10 0 0,0-2 0 0 0,-1 1 0 0 0,1 0-1 0 0,0-1 1 0 0,-1 1 0 0 0,1-1 0 0 0,0 1-1 0 0,0-1 1 0 0,0 1 0 0 0,0-1 0 0 0,-1 0 0 0 0,1 1-1 0 0,0-1 1 0 0,0 1 0 0 0,0-1 0 0 0,0 0 0 0 0,0 0-1 0 0,0 0 1 0 0,0 1 0 0 0,0-1 0 0 0,0 0-1 0 0,0 0 1 0 0,-1 0 0 0 0,2 0 0 0 0,-1 0 0 0 0,0-1-1 0 0,-1 1 1 0 0,2 0 0 0 0,-1 0 0 0 0,0 0 0 0 0,4-2 28 0 0,0 0 0 0 0,1 1 0 0 0,-1-1 0 0 0,4-3-28 0 0,-5 4 17 0 0,12-7 21 0 0,1 0 1 0 0,-2 0-1 0 0,1-1 0 0 0,-2-1 1 0 0,7-4-39 0 0,-8 3 28 0 0,-1-1 1 0 0,9-10-29 0 0,18-17 27 0 0,68-49 129 0 0,73-43-156 0 0,-66 50 247 0 0,-37 28-19 0 0,-38 24 84 0 0,37-19-312 0 0,-19 15 193 0 0,18-16-193 0 0,16-12 69 0 0,33-23-1 0 0,-21 4-41 0 0,-86 67-20 0 0,-2-1 1 0 0,0 0-1 0 0,1-4-7 0 0,17-15 1 0 0,17-16-1 0 0,-35 34 2 0 0,-14 12 1 0 0,2 0-1 0 0,0 0 0 0 0,-1 1 0 0 0,1-1 1 0 0,0 1-1 0 0,1-1-2 0 0,5-2 6 0 0,9-5-19 0 0,-18 9 5 0 0,1 1 1 0 0,0 0-1 0 0,-1 0 0 0 0,1 0 1 0 0,-1-1-1 0 0,1 1 0 0 0,-1 0 1 0 0,0 0-1 0 0,1 0 0 0 0,0 0 1 0 0,-1 0-1 0 0,1 0 0 0 0,-1 0 1 0 0,1 0-1 0 0,-1 0 0 0 0,1 0 1 0 0,-1 0-1 0 0,1 0 0 0 0,0 0 1 0 0,-1 0-1 0 0,1 0 0 0 0,-1 0 1 0 0,0 1-1 0 0,1-1 0 0 0,-1 0 1 0 0,1 0-1 0 0,0 0 1 0 0,-1 1-1 0 0,0-1 0 0 0,1 1 1 0 0,-1-1-1 0 0,0 0 0 0 0,1 0 1 0 0,-1 1-1 0 0,0-1 0 0 0,1 0 1 0 0,-1 1-1 0 0,0-1 0 0 0,0 0 1 0 0,0 1-1 0 0,1 0 0 0 0,-1-1 1 0 0,0 0-1 0 0,1 1 0 0 0,-1-1 1 0 0,0 1-1 0 0,0-1 0 0 0,0 0 1 0 0,0 1-1 0 0,0-1 0 0 0,0 1 1 0 0,0-1-1 0 0,0 1 0 0 0,0-1 1 0 0,0 1-1 0 0,-1-1 8 0 0,0 5-79 0 0,0 0 1 0 0,0 0-1 0 0,-1 1 1 0 0,-2 3 78 0 0,2-6-30 0 0,-3 11-18 0 0,4-8 31 0 0,-2 1 0 0 0,0-1 0 0 0,-2 4 17 0 0,-17 35-35 0 0,-28 54-29 0 0,47-92 56 0 0,0 0-1 0 0,1 1 0 0 0,0-1 1 0 0,1 1-1 0 0,0 0 1 0 0,-1 2 8 0 0,0 11-89 0 0,2-19 74 0 0,-1-1 0 0 0,1 1 0 0 0,0-1 0 0 0,0 0 1 0 0,0 1-1 0 0,1-1 0 0 0,-1 0 0 0 0,0 1 0 0 0,0-1 0 0 0,1 1 15 0 0,-1-2-3 0 0,0 1 0 0 0,1 0-1 0 0,-1-1 1 0 0,0 0 0 0 0,0 0 0 0 0,0 1 0 0 0,1-1 0 0 0,-1 0-1 0 0,1 0 1 0 0,-1 1 0 0 0,0-1 0 0 0,1 0 0 0 0,-1 0 0 0 0,0 0-1 0 0,1 1 1 0 0,-1-1 0 0 0,0 0 0 0 0,1 0 0 0 0,-1 1 0 0 0,0-1-1 0 0,1 0 1 0 0,0 0 0 0 0,-1 0 0 0 0,0 0 0 0 0,1 0 0 0 0,-1 0-1 0 0,1 0 1 0 0,-1 0 0 0 0,0 0 0 0 0,1 0 0 0 0,0 0 0 0 0,-1 0-1 0 0,1 0 1 0 0,-1 0 0 0 0,0 0 3 0 0,5-7 0 0 0,7 3-2 0 0,-7 3 0 0 0,-1 0 0 0 0,0 0-1 0 0,0-1 1 0 0,0 1 0 0 0,0-2 0 0 0,0 2 0 0 0,1-2 2 0 0,2-3-6 0 0,-6 5 4 0 0,0 0 1 0 0,0 0 0 0 0,0 0 0 0 0,0 0 0 0 0,1 0 0 0 0,-1 0 0 0 0,1 0 0 0 0,-1 1 0 0 0,1-1 0 0 0,-1 0 0 0 0,0 1 0 0 0,1-1 0 0 0,0 0 1 0 0,7 0-1 0 0,-7 1 0 0 0,0 0 1 0 0,-1-1-1 0 0,1 1 0 0 0,0 0 1 0 0,0-1-1 0 0,0 1 1 0 0,-1-1-1 0 0,1 0 1 0 0,0 1-1 0 0,-1-1 0 0 0,1 0 1 0 0,-1 0-1 0 0,0 0 1 0 0,1 0-1 0 0,-1 0 1 0 0,1 0-1 0 0,-1 0 1 0 0,7-7-8 0 0,1 1 0 0 0,0 0 0 0 0,0 1 0 0 0,1 0 0 0 0,0 0 0 0 0,1 0 0 0 0,5-1 8 0 0,-11 5-6 0 0,-1 0 0 0 0,-1-1 0 0 0,1 1 1 0 0,0-1-1 0 0,0 0 6 0 0,-1 0-7 0 0,0 0 1 0 0,1 1 0 0 0,-1 0-1 0 0,1 0 1 0 0,3-2 6 0 0,10-3-52 0 0,0 0 1 0 0,0-2-1 0 0,7-5 52 0 0,-4 4-62 0 0,-17 9 43 0 0,0 0 1 0 0,0-1 0 0 0,0 1 0 0 0,0-1-1 0 0,0 0 1 0 0,2-1 18 0 0,-2-3-45 0 0,-8 6-54 0 0,-12 4-38 0 0,-4 5 28 0 0,1 0 1 0 0,-3 3 108 0 0,0-1-67 0 0,-14 6 67 0 0,-52 22-68 0 0,1 4 68 0 0,-5 1-43 0 0,43-21 2 0 0,7-4-77 0 0,-12 9 118 0 0,38-18-33 0 0,13-8 24 0 0,0 1-1 0 0,-1 0 1 0 0,1-2 0 0 0,0 1-1 0 0,-1 0 1 0 0,-2 1 9 0 0,-7 1-46 0 0,-1 1 1 0 0,0-1-1 0 0,1-1 1 0 0,-2 0-1 0 0,1-1 1 0 0,0 0-1 0 0,-1-1 1 0 0,1-1 45 0 0,-3 0-81 0 0,12-1 30 0 0,0 1 0 0 0,0 0 1 0 0,0 0-1 0 0,0 1 0 0 0,-4 0 51 0 0,10-1-8 0 0,-1 0-1 0 0,1 0 1 0 0,-1 0-1 0 0,0 0 1 0 0,1 1 0 0 0,-1-1-1 0 0,1 0 1 0 0,-1 0 0 0 0,1 0-1 0 0,0 0 1 0 0,-1 0-1 0 0,0 0 1 0 0,1 0 0 0 0,-1 0-1 0 0,1-1 1 0 0,-1 1-1 0 0,1 0 1 0 0,-1 0 0 0 0,1 0-1 0 0,0 0 1 0 0,-1 0 0 0 0,0-1-1 0 0,1 1 1 0 0,-1 0-1 0 0,1 0 1 0 0,0 0 0 0 0,-1-1-1 0 0,1 1 1 0 0,0-1 0 0 0,-1 1-1 0 0,1 0 1 0 0,-1-1-1 0 0,1 1 1 0 0,0 0 0 0 0,0-1-1 0 0,-1 1 1 0 0,1 0-1 0 0,0-1 1 0 0,0 1 0 0 0,0 0-1 0 0,0-1 1 0 0,0 0 0 0 0,0 1-1 0 0,0 0 1 0 0,-1-1-1 0 0,1 1 1 0 0,0-1 0 0 0,1 1-1 0 0,-1-1 9 0 0,0 1-1 0 0,0-1 0 0 0,0 1 1 0 0,1 0-1 0 0,-1 0 0 0 0,0 0 0 0 0,1-1 0 0 0,0 1 0 0 0,-1 0 0 0 0,0 0 1 0 0,1 0-1 0 0,-1 0 0 0 0,0 0 0 0 0,1 0 0 0 0,-1-1 0 0 0,0 1 0 0 0,1 0 1 0 0,0 0-1 0 0,-1 0 0 0 0,1 0 0 0 0,-1 0 0 0 0,0 0 0 0 0,1 0 0 0 0,-1 0 1 0 0,0 1-1 0 0,1-1 0 0 0,-1 0 0 0 0,1 0 0 0 0,-1 0 0 0 0,1 0 0 0 0,-1 0 1 0 0,1 0-1 0 0,-1 1 1 0 0,23 5 12 0 0,-15-5-5 0 0,-4 0-1 0 0,1 0 9 0 0,0 0 0 0 0,0 0 0 0 0,-1 0-1 0 0,1 1 1 0 0,-1-1 0 0 0,1 1 0 0 0,3 2-15 0 0,-8-4 1 0 0,0 0 1 0 0,0 0 0 0 0,1 0 0 0 0,-1 0-1 0 0,0 0 1 0 0,0 1 0 0 0,0-1 0 0 0,0 0 0 0 0,0 0-1 0 0,0 0 1 0 0,1 0 0 0 0,-1 0 0 0 0,0 1-1 0 0,0-1 1 0 0,0 0 0 0 0,0 1 0 0 0,0-1 0 0 0,0 0-1 0 0,0 0 1 0 0,0 0 0 0 0,0 0 0 0 0,0 0-1 0 0,0 1 1 0 0,0-1 0 0 0,0 0 0 0 0,0 0-1 0 0,0 0 1 0 0,0 0 0 0 0,0 1 0 0 0,0-1 0 0 0,0 0-1 0 0,0 0 1 0 0,0 0 0 0 0,0 0 0 0 0,-1 1-1 0 0,1-1 1 0 0,0 0 0 0 0,0 0 0 0 0,0 0 0 0 0,0 0-1 0 0,0 0 1 0 0,0 0 0 0 0,-1 0 0 0 0,1 1-1 0 0,0-1 1 0 0,0 0 0 0 0,0 0-2 0 0,-4 5 14 0 0,3-3-7 0 0,1 1 0 0 0,-2-1 0 0 0,1 0-1 0 0,0 0 1 0 0,0 1 0 0 0,-1-2 0 0 0,1 2 0 0 0,-2-1-7 0 0,2 1 2 0 0,-1-2 1 0 0,0 2-1 0 0,1-1 1 0 0,0 1-1 0 0,-1-1 1 0 0,2 0-1 0 0,-1 0 1 0 0,0 2-3 0 0,-3 13-1 0 0,2 1 1 0 0,0 0-1 0 0,2 3 1 0 0,0-17 1 0 0,-1 0-1 0 0,0 0 1 0 0,1 0-1 0 0,-2 0 1 0 0,1 0-1 0 0,-1 0 0 0 0,0 0 1 0 0,0 0-1 0 0,0 0 1 0 0,0-1-1 0 0,-1 1 1 0 0,0 0-1 0 0,0-1 1 0 0,0 0-1 0 0,-3 2 0 0 0,6-5-4 0 0,-1 1 0 0 0,0-1 0 0 0,1 1 0 0 0,0-1 0 0 0,-1 0 0 0 0,1 1 0 0 0,-1-1-1 0 0,1 0 1 0 0,0 1 0 0 0,-1-1 0 0 0,1 1 0 0 0,0-1 0 0 0,0 0 0 0 0,-1 1 0 0 0,1 0 0 0 0,0-1 0 0 0,-1 1 0 0 0,1-1 0 0 0,0 1 0 0 0,0-1 0 0 0,0 1 0 0 0,0 0 0 0 0,0-1-1 0 0,0 1 1 0 0,0-1 0 0 0,0 0 0 0 0,0 1 0 0 0,0-1 0 0 0,1 1 4 0 0,0 0-5 0 0,-1 0 0 0 0,1-1 0 0 0,0 1 0 0 0,-1-1 0 0 0,1 1 0 0 0,1-1 0 0 0,-2 1 0 0 0,1 0 0 0 0,0-1 0 0 0,0 0 1 0 0,0 1-1 0 0,0-1 0 0 0,0 0 0 0 0,0 0 0 0 0,0 0 0 0 0,0 0 5 0 0,5 1-9 0 0,1 0 1 0 0,-1-1-1 0 0,0 1 0 0 0,1-1 1 0 0,1-1 8 0 0,0 1-3 0 0,0-1 0 0 0,0 0 0 0 0,1-1 1 0 0,-1 0-1 0 0,-1-1 0 0 0,1 1 0 0 0,0-1 0 0 0,-1 1 1 0 0,5-4 2 0 0,28-11-15 0 0,39-13 15 0 0,-72 27-2 0 0,-1 1 1 0 0,0-1-1 0 0,0-1 1 0 0,2 0 1 0 0,20-11-2 0 0,-11 9 2 0 0,1 0 0 0 0,6-1 0 0 0,30-10 0 0 0,-12 0 8 0 0,-27 10-2 0 0,-1 0 1 0 0,1 2-1 0 0,0 0 0 0 0,1 0 1 0 0,13-2-7 0 0,-24 7 7 0 0,-1-1 0 0 0,0 1 0 0 0,1 0 0 0 0,-1 0 0 0 0,1 0 0 0 0,-1 0 0 0 0,2 1-7 0 0,-5-1 3 0 0,0 0 0 0 0,0 0 0 0 0,0 0 0 0 0,0 0 0 0 0,0 1 0 0 0,-1-1 0 0 0,2 1 0 0 0,-2-1 0 0 0,1 1 0 0 0,0-1 0 0 0,0 0 0 0 0,-1 1 0 0 0,1-1 0 0 0,0 1 0 0 0,0 0 0 0 0,-1-1 0 0 0,1 1 0 0 0,-1-1 0 0 0,1 1 0 0 0,0 0 0 0 0,-1-1 0 0 0,1 1 0 0 0,-1 0 0 0 0,0 0 0 0 0,1-1 0 0 0,-1 1 0 0 0,0 0 0 0 0,0 0 0 0 0,0 0 0 0 0,0 0 0 0 0,1-1 0 0 0,-1 1 0 0 0,0 1-3 0 0,-1 1-1 0 0,1 0-1 0 0,-1 1 1 0 0,0-1 0 0 0,0 0 0 0 0,-1 1-1 0 0,1-1 1 0 0,-1 1 0 0 0,0-2 0 0 0,1 2-1 0 0,-2-1 1 0 0,1-1 0 0 0,0 2 0 0 0,-1-2-1 0 0,0 1 1 0 0,-2 1 1 0 0,-11 13-34 0 0,8-8 15 0 0,0-1 0 0 0,-1 0 0 0 0,-1-1 0 0 0,1 1 0 0 0,-5 0 19 0 0,-17 16-39 0 0,-23 17-33 0 0,-1-1-1 0 0,-23 10 73 0 0,7-6-43 0 0,-117 64-92 0 0,139-84 105 0 0,-65 35-13 0 0,69-34-9 0 0,-45 16 52 0 0,54-24 0 0 0,-32 21 0 0 0,1 0-11 0 0,52-28 6 0 0,12-8-1 0 0,1 0 1 0 0,-1-1-1 0 0,1 0 1 0 0,-1 1-1 0 0,1-1 1 0 0,-1 0-1 0 0,-3 2 6 0 0,5-3-3 0 0,-1 1-1 0 0,1 0 1 0 0,-1-1-1 0 0,1 1 1 0 0,-1 0-1 0 0,1 0 1 0 0,0 0-1 0 0,0 0 1 0 0,-2 1 3 0 0,3-1-2 0 0,0-1 1 0 0,-1 0 0 0 0,1 0 0 0 0,0 0 0 0 0,0 1 0 0 0,-1-1 0 0 0,1 0 0 0 0,0 0 0 0 0,-1 1 0 0 0,1-1 0 0 0,0 0 0 0 0,0 0 0 0 0,0 1 0 0 0,0-1 0 0 0,-1 1 0 0 0,1-1-1 0 0,0 0 1 0 0,0 0 0 0 0,0 1 0 0 0,0-1 0 0 0,0 0 0 0 0,0 1 0 0 0,0-1 0 0 0,0 0 0 0 0,0 0 0 0 0,0 1 0 0 0,0 0 0 0 0,0-1 0 0 0,1 0 0 0 0,-1 0 0 0 0,0 1 0 0 0,0-1-1 0 0,0 0 1 0 0,0 0 0 0 0,0 1 0 0 0,1-1 0 0 0,-1 0 0 0 0,1 0 0 0 0,-1 1 1 0 0,15 11-21 0 0,-13-10 13 0 0,0 0 0 0 0,-1-1 1 0 0,1 0-1 0 0,0 1 0 0 0,0-1 1 0 0,0 1-1 0 0,0-1 1 0 0,0 0-1 0 0,0 0 0 0 0,1 0 1 0 0,0 0 7 0 0,2 1-208 0 0,0 1 0 0 0,0-1 0 0 0,0 0 0 0 0,0 1 0 0 0,-1 0 1 0 0,5 3 207 0 0,3 2-1746 0 0,4 5-214 0 0,-9-9 183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25T09:30:20.465"/>
    </inkml:context>
    <inkml:brush xml:id="br0">
      <inkml:brushProperty name="width" value="0.5" units="cm"/>
      <inkml:brushProperty name="height" value="1" units="cm"/>
      <inkml:brushProperty name="color" value="#87BAE9"/>
      <inkml:brushProperty name="tip" value="rectangle"/>
      <inkml:brushProperty name="rasterOp" value="maskPen"/>
    </inkml:brush>
  </inkml:definitions>
  <inkml:trace contextRef="#ctx0" brushRef="#br0">4529 3 2184 0 0,'176'-1'2559'0'0,"-99"0"-1164"0"0,0 0 1 0 0,41 2-1396 0 0,-78 1 599 0 0,-33-2-481 0 0,-1 0-1 0 0,1 1 0 0 0,-1-1 1 0 0,1 0-1 0 0,0 0 1 0 0,0 0-1 0 0,5 0-117 0 0,10 0 128 0 0,0 1 0 0 0,-1 0-1 0 0,1-1 1 0 0,0 1 0 0 0,-1 0-1 0 0,1 1 1 0 0,-1-1 0 0 0,-1 1 0 0 0,6 1-128 0 0,17 0 65 0 0,18 2 40 0 0,375 28 432 0 0,-70-10 235 0 0,266 8-772 0 0,-572-28 29 0 0,705 29 399 0 0,-414-10-248 0 0,60 4-40 0 0,-6 6 0 0 0,36 6-140 0 0,-416-35 8 0 0,0-1 0 0 0,1 0-1 0 0,0-1 1 0 0,23 1-8 0 0,-6 0 16 0 0,0 1 1 0 0,-1 0-1 0 0,0 0 1 0 0,14 2-17 0 0,21 2 51 0 0,-66-6-16 0 0,-1 0-1 0 0,0 0 0 0 0,1 0 1 0 0,-2 1-1 0 0,1-1 0 0 0,-1 0 0 0 0,0 1 1 0 0,0 0-1 0 0,-1 0 0 0 0,-1 0 1 0 0,1-1-1 0 0,-2 2 0 0 0,1-1 0 0 0,6 2-34 0 0,-13-4 8 0 0,0 0 0 0 0,0 0 0 0 0,0 0 0 0 0,0 0-1 0 0,0 1 1 0 0,0-1 0 0 0,-1 0 0 0 0,1 0 0 0 0,0 0-1 0 0,0 1 1 0 0,0-1 0 0 0,-1 0 0 0 0,1 0 0 0 0,0 0-1 0 0,0 0 1 0 0,0 0 0 0 0,-1 0 0 0 0,1 0 0 0 0,0 0-1 0 0,0 0 1 0 0,0 0 0 0 0,-1 0 0 0 0,1 0 0 0 0,0 0-1 0 0,-1 0 1 0 0,1 0 0 0 0,0 0 0 0 0,0 0 0 0 0,-1 0-1 0 0,0 0 1 0 0,1 0 0 0 0,0 0 0 0 0,-1 0 0 0 0,1 0-1 0 0,0 0 1 0 0,-1 0 0 0 0,1 0 0 0 0,0 0 0 0 0,-1 0-1 0 0,1 0 1 0 0,-1 0 0 0 0,1 0 0 0 0,0 0 0 0 0,-1 0-1 0 0,1 0 1 0 0,0 0 0 0 0,-1 0 0 0 0,1 0 0 0 0,0 0-1 0 0,-1 0 1 0 0,1 0 0 0 0,0 0-8 0 0,-26-1 105 0 0,25 1-87 0 0,-23-1 67 0 0,0 0 0 0 0,1-1 1 0 0,-19-1-86 0 0,-38-2 49 0 0,-16 0 12 0 0,-46-1-61 0 0,107 5 3 0 0,0 1 0 0 0,2 0 0 0 0,-2 0 1 0 0,0 0-1 0 0,1 1 0 0 0,-3 1-3 0 0,-245 7-8 0 0,102-4 1 0 0,15-1 10 0 0,-29-2-3 0 0,55 0 17 0 0,1 0-1 0 0,-37 4-16 0 0,89-3 32 0 0,-1 0-1 0 0,0-2 0 0 0,1-1 1 0 0,-2 0-1 0 0,-36-2-31 0 0,-100-5 142 0 0,-110-6-142 0 0,271 10 13 0 0,-392-16 111 0 0,363 17-57 0 0,0 1-1 0 0,-9 0-66 0 0,-88 0 109 0 0,88 1-47 0 0,65 0-28 0 0,-1-1-1 0 0,1 1 1 0 0,-34-3-34 0 0,-121-4 46 0 0,-2 1 0 0 0,-1 3 0 0 0,-193 1-46 0 0,121 1 2 0 0,-204 0 6 0 0,369 4-2 0 0,63-1-3 0 0,-1-2 1 0 0,-16 1-4 0 0,-178 5 9 0 0,220-6-8 0 0,0 0 0 0 0,0 1 0 0 0,-1-1 0 0 0,1 1-1 0 0,0-1 1 0 0,0 1 0 0 0,2 0 0 0 0,-9 1-1 0 0,15-2-1 0 0,1 0 0 0 0,0 1 0 0 0,0-1 0 0 0,0 0 0 0 0,0 0-1 0 0,-1 0 1 0 0,1 0 0 0 0,0 0 0 0 0,0 0 0 0 0,-1 0 1 0 0,6 0-17 0 0,22 2 6 0 0,261 15-21 0 0,-231-14 31 0 0,0 0 0 0 0,0-1-1 0 0,1-1 1 0 0,23 0 1 0 0,104 3 5 0 0,85 4-13 0 0,-221-7 9 0 0,153 8-19 0 0,84 0 18 0 0,58 4-16 0 0,-93-7-5 0 0,234 7 2 0 0,-92 4 8 0 0,-4 4-1 0 0,10 5 12 0 0,-118-5 3 0 0,149 11 2 0 0,-233-18-8 0 0,-87-6-2 0 0,47 1 5 0 0,71 5-3 0 0,-95-6-2 0 0,32 0 5 0 0,-66-3 3 0 0,63 5-3 0 0,36 3 4 0 0,-127-10-3 0 0,82 5-1 0 0,97 8 0 0 0,81 6-6 0 0,-199-14 1 0 0,-4 1 0 0 0,72 7 5 0 0,-111-8-2 0 0,131 15-5 0 0,15-1 32 0 0,-159-14-17 0 0,-36-4-8 0 0,-2 0 0 0 0,0 0 0 0 0,-2 0 0 0 0,18 4 0 0 0,-6-2 0 0 0,-37-5 3 0 0,-1 0 1 0 0,1-1-1 0 0,-1 1 1 0 0,0 0-1 0 0,0 0 1 0 0,-1 0-1 0 0,1 0 0 0 0,-1 1 1 0 0,2-1-4 0 0,-7-1 1 0 0,0 0 0 0 0,1 1 1 0 0,-1-1-1 0 0,0 0 0 0 0,1 0 1 0 0,-1 0-1 0 0,0 0 0 0 0,0 0 0 0 0,0 1 1 0 0,0-1-1 0 0,1 0 0 0 0,-1 0 0 0 0,0 0 1 0 0,0 0-1 0 0,0 0 0 0 0,0 1 1 0 0,0-1-1 0 0,-1 0 0 0 0,1 0 0 0 0,0 0 1 0 0,0 1-1 0 0,0-1 0 0 0,0 0 1 0 0,-1 0-1 0 0,1 0 0 0 0,0 0 0 0 0,0 0 1 0 0,-1 0-1 0 0,1 1 0 0 0,-1-1 1 0 0,1 0-1 0 0,-1 0 0 0 0,1 0 0 0 0,-1 0 1 0 0,1 0-1 0 0,-1 0 0 0 0,1 0 0 0 0,-1 0 1 0 0,1 1-1 0 0,-1-1 0 0 0,0 0 1 0 0,1 0-1 0 0,-1 0 0 0 0,0 0 0 0 0,1 0 1 0 0,-1 0-1 0 0,0 0 0 0 0,0 0 1 0 0,1 0-1 0 0,-1 0 0 0 0,1 0 0 0 0,-1 0 1 0 0,0 0-2 0 0,-1 0 1 0 0,0 0 1 0 0,0 0 0 0 0,0 0-1 0 0,0 1 1 0 0,0-1 0 0 0,0 0 0 0 0,1 1-1 0 0,-1-1 1 0 0,0 0 0 0 0,1 0-1 0 0,0 1 1 0 0,-1-1 0 0 0,1 0-1 0 0,-1 1 1 0 0,0-1-2 0 0,0 0 2 0 0,-1 1 0 0 0,1-1 0 0 0,-1 0-1 0 0,0 0 1 0 0,1 0 0 0 0,-1 0 0 0 0,1 0 0 0 0,-1 0 0 0 0,1 0-1 0 0,-1 0 1 0 0,0 0 0 0 0,1-1 0 0 0,-1 1 0 0 0,1 0-1 0 0,-1 0 1 0 0,1 0 0 0 0,0-1 0 0 0,0 1 0 0 0,-1 0-2 0 0,-9-1 16 0 0,-125-6 24 0 0,-3 2-40 0 0,-59-3-5 0 0,116 6 12 0 0,1 0 0 0 0,-1 1-1 0 0,-44 1-6 0 0,-42 0 5 0 0,-357-9-8 0 0,526 9 3 0 0,-743-8-9 0 0,529 4 11 0 0,62 1 4 0 0,-51-2 3 0 0,54 1 3 0 0,-200-6-16 0 0,-9 0-25 0 0,-300-1 18 0 0,314 2 32 0 0,-8 0 5 0 0,50 1-31 0 0,159 4 0 0 0,0 1 0 0 0,-17 1 5 0 0,-755-2-8 0 0,120 2 16 0 0,449 5-16 0 0,237-2 8 0 0,-88-1 0 0 0,147 0 0 0 0,-1 0 0 0 0,0 1 0 0 0,0 0 0 0 0,2 2 0 0 0,-15 0 0 0 0,6-3 0 0 0,54 0 0 0 0,-1 0 1 0 0,1 0-1 0 0,0 0 1 0 0,0 0-1 0 0,0 0 1 0 0,0 0-1 0 0,0 0 0 0 0,0 0 1 0 0,0 0-1 0 0,0 1 1 0 0,-1-1-1 0 0,1 0 1 0 0,0 1-1 0 0,1-1 0 0 0,-1 0 1 0 0,-3 1-1 0 0,-13 0 2 0 0,-17 2-2 0 0,37-3-2 0 0,-1 0 1 0 0,0 0-1 0 0,1 1 0 0 0,-1-1 0 0 0,0 0 1 0 0,0 0-1 0 0,1 0 0 0 0,-1 0 0 0 0,1 1 1 0 0,-1-1-1 0 0,1 0 0 0 0,-1 1 0 0 0,1-1 0 0 0,-1 0 1 0 0,1 0-1 0 0,0 1 0 0 0,0-1 0 0 0,0 0 1 0 0,0 0-1 0 0,0 0 0 0 0,0 1 0 0 0,0-1 1 0 0,0 0-1 0 0,0 0 0 0 0,0 1 0 0 0,0-1 0 0 0,0 0 1 0 0,1 0-1 0 0,0 0 0 0 0,-1 1 0 0 0,0-1 1 0 0,1 0-1 0 0,-1 1 0 0 0,1-1 0 0 0,-1 0 1 0 0,2 0 1 0 0,0 0 2 0 0,0 1 0 0 0,0-1 0 0 0,1 0 0 0 0,-1 1 0 0 0,1-1 0 0 0,-1 0 0 0 0,1 0 0 0 0,0 0 0 0 0,0 1 0 0 0,0-1 0 0 0,-1 0 0 0 0,1 0 0 0 0,0 0 0 0 0,0 0 0 0 0,-1 0 0 0 0,2 0-2 0 0,21 1-3 0 0,23 2-12 0 0,3 1-4 0 0,2 0 0 0 0,0-1 0 0 0,1 0 19 0 0,51 1-30 0 0,-53-1 18 0 0,0-2-1 0 0,34 2 13 0 0,-8-2-24 0 0,0 2 1 0 0,18 1 23 0 0,68 2-22 0 0,238 7-9 0 0,169 4-3 0 0,13 2 28 0 0,-261-6-11 0 0,155 9-9 0 0,-186-8 4 0 0,-63-2 16 0 0,96 10 6 0 0,-35-2-10 0 0,533 42 13 0 0,-324-23-1 0 0,851 65-5 0 0,-958-69-2 0 0,-289-26-2 0 0,49 7 7 0 0,21 2 6 0 0,-107-11-7 0 0,-1 1 0 0 0,6 1 1 0 0,-19-1 6 0 0,0-2 1 0 0,2 0-1 0 0,20 1-6 0 0,-45-4 6 0 0,-1 0-1 0 0,0 0 1 0 0,2 1-6 0 0,-13-2 3 0 0,0 1 0 0 0,0-1 1 0 0,0 0-1 0 0,1-1 0 0 0,1 1 0 0 0,0-1 1 0 0,0 1-1 0 0,19-1-3 0 0,-17 0 6 0 0,-1 0 0 0 0,0 0 0 0 0,-1 0 1 0 0,11 2-7 0 0,32 1 52 0 0,-62-4-50 0 0,0 0 0 0 0,0 0 0 0 0,0 0 0 0 0,0 0 0 0 0,0 0 0 0 0,1 0 0 0 0,-1 0 0 0 0,0 0 0 0 0,0 0 0 0 0,0 0 0 0 0,0 0 0 0 0,1 0 0 0 0,-1 0 0 0 0,0 0 0 0 0,0 0 0 0 0,0 0 0 0 0,1 0 0 0 0,-1 0 0 0 0,0 0 0 0 0,0 0 0 0 0,1 0 0 0 0,-1 0 0 0 0,0 0 0 0 0,1 0-1 0 0,-1 0 1 0 0,0 0 0 0 0,0 0 0 0 0,1 0 0 0 0,-1 0 0 0 0,0 0 0 0 0,0 0 0 0 0,0 0 0 0 0,0 0 0 0 0,1 0 0 0 0,-1 0 0 0 0,0 0 0 0 0,0 0 0 0 0,0 0 0 0 0,1 0 0 0 0,-1 0 0 0 0,0 0 0 0 0,0 0 0 0 0,1 0 0 0 0,-1 0 0 0 0,0 0 0 0 0,0 0 0 0 0,0 0 0 0 0,0 0 0 0 0,0 0 0 0 0,0-1 0 0 0,0 1 0 0 0,0 0 0 0 0,0 0 0 0 0,0 0 0 0 0,0 0 0 0 0,0 0 0 0 0,0 0-2 0 0,-13-1 207 0 0,6 2-194 0 0,1-1 0 0 0,-1 0-1 0 0,0 0 1 0 0,0 0 0 0 0,0 0-1 0 0,0 0 1 0 0,1 0 0 0 0,-1 0-1 0 0,0 0 1 0 0,0-1 0 0 0,1 1-1 0 0,-1-1 1 0 0,-4 0-13 0 0,-101-11 66 0 0,24 2-25 0 0,-224-14-1 0 0,-6 3-40 0 0,314 21 0 0 0,-435-24 12 0 0,-272-6-12 0 0,567 25 3 0 0,-134-6 1 0 0,-334-13 8 0 0,-1178-48-28 0 0,1604 65 16 0 0,-858-24-6 0 0,816 24 5 0 0,-630-11 9 0 0,185 5-1 0 0,16-1-12 0 0,521 11 4 0 0,-410-13 0 0 0,-445-15 23 0 0,534 20-36 0 0,455 11 11 0 0,0 0 1 0 0,1-1-1 0 0,-1 1 0 0 0,0 0 0 0 0,0 0 0 0 0,0 0 0 0 0,1 0 0 0 0,-2 0 0 0 0,2 0 0 0 0,-1 0 1 0 0,0 0-1 0 0,0 0 0 0 0,0 0 0 0 0,0 1 0 0 0,0-1 0 0 0,1 0 0 0 0,-1 0 0 0 0,0 0 0 0 0,1 0 1 0 0,-1 1-1 0 0,0-1 0 0 0,2 0 0 0 0,-2 0 0 0 0,0 1 0 0 0,1-1 0 0 0,0 0 0 0 0,-1 0 0 0 0,1 1 3 0 0,1-1-2 0 0,-1 1 0 0 0,1 0 0 0 0,0-1 0 0 0,0 1 0 0 0,0-1-1 0 0,1 1 1 0 0,-1-1 0 0 0,0 1 0 0 0,1 0 0 0 0,0-1-1 0 0,-1 1 1 0 0,2-1 0 0 0,-2 1 0 0 0,1-1 0 0 0,0 0 0 0 0,1 1-1 0 0,-1-1 1 0 0,0 1 0 0 0,0-1 0 0 0,1 1 0 0 0,0-1 2 0 0,18 8-17 0 0,7 2 8 0 0,-11-6 6 0 0,-1 1-1 0 0,0-1 1 0 0,-2 0-1 0 0,1 1 4 0 0,-6-1 0 0 0,1-1 0 0 0,0 0 0 0 0,1 1 0 0 0,1-2 0 0 0,0 1 0 0 0,0 0 0 0 0,2-1 0 0 0,9 3 0 0 0,17 0-11 0 0,2 0 0 0 0,-1 0 1 0 0,2-1-1 0 0,11 1 11 0 0,179 12-17 0 0,-151-11 11 0 0,348 19-64 0 0,294 9 70 0 0,701 37-58 0 0,-490-22 18 0 0,-157-12 13 0 0,1535 79-18 0 0,-1352-66 52 0 0,321 6 14 0 0,-897-39-25 0 0,703 37 34 0 0,-956-45-29 0 0,671 43 34 0 0,-799-51-35 0 0,228 18 23 0 0,-189-14-8 0 0,-1-1 1 0 0,-2 1-1 0 0,0 0 1 0 0,15 4-16 0 0,7 0 30 0 0,-49-8-19 0 0,0 0 0 0 0,-1 1 0 0 0,1 0 0 0 0,-1 0 0 0 0,0 0 0 0 0,-1 1 0 0 0,-1-2 0 0 0,1 2 0 0 0,0-1-11 0 0,3 3 49 0 0,-8-3 65 0 0,-21-2-26 0 0,2 0-80 0 0,-22-1 33 0 0,0 0 0 0 0,1 0-1 0 0,0-1 1 0 0,0 0 0 0 0,-19-2-41 0 0,-35-2 13 0 0,-118-5 27 0 0,-192-13-21 0 0,139 9-24 0 0,-244-6 5 0 0,378 16 5 0 0,-319-8-4 0 0,113 4-7 0 0,-898-24-36 0 0,624 17-28 0 0,-1562-26-191 0 0,1908 38 235 0 0,-1178-14-26 0 0,97 1 47 0 0,1141 15 8 0 0,-506-7 0 0 0,-1022-20 29 0 0,1191 11-25 0 0,469 16-15 0 0,1-2 0 0 0,-46-3 8 0 0,27 1-5 0 0,56 5 0 0 0,-14-1-23 0 0,42 1 7 0 0,26 0-1 0 0,60 4-41 0 0,89-1-25 0 0,-8-1 49 0 0,633 19-103 0 0,-18 0 74 0 0,205 9 14 0 0,427 34-18 0 0,287 33 72 0 0,-31 16-36 0 0,-541-34 16 0 0,926 53 98 0 0,-1876-120-77 0 0,205 12-5 0 0,-88-8 17 0 0,-30-2 75 0 0,74 1-88 0 0,-130-5 328 0 0,-590-25-231 0 0,-204-1-120 0 0,132 3 13 0 0,296 9 9 0 0,-696-28 0 0 0,7 1 3 0 0,-1017-29-18 0 0,-1153-26-30 0 0,1892 60 58 0 0,94 12 14 0 0,1012 15-27 0 0,-303-1 21 0 0,247 1-33 0 0,2 1 1 0 0,-1 1 0 0 0,-21 2 12 0 0,93-4-3 0 0,1 0 0 0 0,-1 0 0 0 0,0 0 1 0 0,-1 0-1 0 0,2 0 0 0 0,-2 0 1 0 0,1 0-1 0 0,0 0 0 0 0,1 1 1 0 0,-1 0-1 0 0,0-1 0 0 0,0 0 0 0 0,0 0 1 0 0,1 1-1 0 0,-1-1 0 0 0,0 0 1 0 0,1 1-1 0 0,0-1 0 0 0,-1 0 0 0 0,1 1 3 0 0,1-1-2 0 0,-1 1 0 0 0,1-1-1 0 0,0 0 1 0 0,0 0-1 0 0,0 1 1 0 0,0-1-1 0 0,0 0 1 0 0,0 0 0 0 0,1 1-1 0 0,-1-1 1 0 0,0 0-1 0 0,1 0 1 0 0,-1 1 0 0 0,0-1-1 0 0,1 0 1 0 0,0 0-1 0 0,0 1 1 0 0,-1-1 0 0 0,1 0-1 0 0,0 1 1 0 0,0-1-1 0 0,0 0 1 0 0,-1 0-1 0 0,1 0 3 0 0,8 2-14 0 0,0 0 0 0 0,0 0 0 0 0,1-1 1 0 0,1 1-1 0 0,-1-1 0 0 0,8 2 14 0 0,57 3-24 0 0,0 0 1 0 0,3 0 0 0 0,-1-1 0 0 0,6-1 23 0 0,-27-2-5 0 0,412 19-62 0 0,57-3 67 0 0,-105-4-19 0 0,2610 105-92 0 0,-12 34 107 0 0,-2689-133 0 0 0,981 65 0 0 0,-1230-79 5 0 0,280 21 54 0 0,267 29-55 0 0,-515-44 16 0 0,-45-6 28 0 0,0 1 0 0 0,47 7-44 0 0,-110-13 6 0 0,0-1 1 0 0,0 1-1 0 0,-1 0 1 0 0,1 0-1 0 0,-1-1 0 0 0,1 1 1 0 0,-2 0-1 0 0,2 0 1 0 0,-1 0-1 0 0,1 0-6 0 0,-4-1 2 0 0,0 0-1 0 0,0 0 1 0 0,1 1-1 0 0,-1-1 1 0 0,0 0-1 0 0,0 0 1 0 0,0 0-1 0 0,0 0 1 0 0,0 0 0 0 0,0 0-1 0 0,0 0 1 0 0,0 0-1 0 0,0 1 1 0 0,0-1-1 0 0,0 0 1 0 0,0 0-1 0 0,0 0 1 0 0,0 0-1 0 0,0 1 1 0 0,0-1-1 0 0,-1 0 1 0 0,1 0-1 0 0,0 0 1 0 0,0 0 0 0 0,-1 0-1 0 0,1 0 1 0 0,-1 0-1 0 0,1 0 1 0 0,0 0-1 0 0,0 1 1 0 0,-1-1-1 0 0,1 0 1 0 0,-1 0-2 0 0,-32 1 33 0 0,-68-4 5 0 0,1 0 0 0 0,-1-2-38 0 0,-17 0 3 0 0,-824-38 11 0 0,527 24-15 0 0,-748-24-10 0 0,626 25-7 0 0,-2353-65-32 0 0,2441 70 50 0 0,-365-7 0 0 0,-1071-22 28 0 0,1727 38-25 0 0,-217-3-2 0 0,-229-8 6 0 0,-513-10 20 0 0,741 19-93 0 0,990 21-186 0 0,25-1 154 0 0,-443-8 80 0 0,1120 32-83 0 0,-1 9 34 0 0,-1213-42 65 0 0,1868 88-75 0 0,-929-29 49 0 0,40 16 28 0 0,-886-65 3 0 0,1515 128 29 0 0,-1358-111-25 0 0,274 25 43 0 0,-565-51-38 0 0,-42-4-6 0 0,-1-1 0 0 0,-1 0 1 0 0,0 2-1 0 0,0-2 0 0 0,0 2 1 0 0,10 0-7 0 0,-27-3 0 0 0,1 0 1 0 0,-1 0-1 0 0,1 0 1 0 0,-1 0 0 0 0,1 0-1 0 0,0 0 1 0 0,-1 0-1 0 0,0 0 1 0 0,1 1-1 0 0,-1-1 1 0 0,0 0-1 0 0,1 0 1 0 0,-1 0-1 0 0,1 0 1 0 0,-1 1 0 0 0,0-1-1 0 0,0 0 1 0 0,1 0-1 0 0,0 0 1 0 0,-1 0-1 0 0,0 0 1 0 0,0 0-1 0 0,0 0 1 0 0,1 0-1 0 0,-1 0 1 0 0,0 0 0 0 0,0 1-1 0 0,0-1 1 0 0,0 0-1 0 0,0 0 1 0 0,1 0-1 0 0,-1 0 1 0 0,0 0-1 0 0,0 0 1 0 0,0 0-1 0 0,0 0 1 0 0,0 0 0 0 0,-1 0-1 0 0,1 0 1 0 0,0 1-1 0 0,0-1 1 0 0,0 0-1 0 0,0 0 1 0 0,0 0-1 0 0,0 0 1 0 0,-1 0 0 0 0,1 0-1 0 0,0 0 1 0 0,0 0-1 0 0,-1 0 1 0 0,1 1-1 0 0,-1-1 1 0 0,1 0-1 0 0,0 0 1 0 0,-1 0-1 0 0,1 1 1 0 0,0-1 0 0 0,-1 0-1 0 0,1 0 1 0 0,-1 0-1 0 0,1 0 1 0 0,0 0-1 0 0,-1 0 1 0 0,0 0-1 0 0,-37 1 9 0 0,-348-13-36 0 0,212 7 20 0 0,-380-15-39 0 0,-20-1 32 0 0,-1164-34-44 0 0,-1739-43-4 0 0,3439 97 63 0 0,-2463-63 46 0 0,2493 64-46 0 0,-296-5 36 0 0,-196 3-37 0 0,420 4 1 0 0,79-2-1 0 0,-1 0 0 0 0,0 1 0 0 0,1-1 0 0 0,-1 0 0 0 0,1 1 0 0 0,-1-1 0 0 0,1 0 0 0 0,0 0 0 0 0,-1 1 0 0 0,1-1 0 0 0,1 1 0 0 0,-2-1 0 0 0,1 0 0 0 0,1 1 0 0 0,-1-1 0 0 0,0 1 0 0 0,1-1 0 0 0,-1 1 0 0 0,1-1 0 0 0,-1 0 0 0 0,1 1 0 0 0,0-1 0 0 0,0 1 0 0 0,0 0 0 0 0,0-1 0 0 0,0 0 0 0 0,1 1 0 0 0,-1-1 0 0 0,1 1 0 0 0,0-1 0 0 0,1 1 0 0 0,1 0 0 0 0,-1 0 0 0 0,1 0 0 0 0,0 0 0 0 0,0-1 0 0 0,0 2 0 0 0,1-2 0 0 0,-1 1 0 0 0,1-1 0 0 0,0 1 0 0 0,-1-1 0 0 0,2 1 0 0 0,-1-1 0 0 0,0 1 0 0 0,72 6-1 0 0,67 1-9 0 0,2 0 1 0 0,1-3 0 0 0,34 0 9 0 0,-73-1-4 0 0,775 20-31 0 0,474 16-30 0 0,-1124-32 54 0 0,2871 106-45 0 0,-2427-87 60 0 0,388 18-3 0 0,-586-25-12 0 0,672 32-15 0 0,-923-39-137 0 0,200 18 163 0 0,-391-29-21 0 0,-24-1 6 0 0,0 0 1 0 0,0 0-1 0 0,-1 0 0 0 0,1 0 0 0 0,-1 0 0 0 0,0 0 1 0 0,0 1-1 0 0,-1-1 0 0 0,0 1 0 0 0,-1 0 0 0 0,0 0 1 0 0,5 0 14 0 0,-14-1-3 0 0,0-1 1 0 0,1 0-1 0 0,0 0 1 0 0,-1 1-1 0 0,0-1 1 0 0,1 0-1 0 0,-1 0 1 0 0,0 0-1 0 0,0 0 1 0 0,0 1-1 0 0,0-1 1 0 0,0 0-1 0 0,0 0 1 0 0,0 0-1 0 0,0 0 1 0 0,0 1 0 0 0,0-1-1 0 0,0 0 1 0 0,0 0-1 0 0,0 0 1 0 0,-1 1-1 0 0,1-1 1 0 0,0 0-1 0 0,0 0 1 0 0,-1 1-1 0 0,0-1 1 0 0,1 0-1 0 0,-1 0 1 0 0,1 0-1 0 0,-1 0 1 0 0,1 0-1 0 0,-1 1 1 0 0,1-1-1 0 0,-1 0 1 0 0,0 0-1 0 0,0 0 1 0 0,1 0 0 0 0,-1 0-1 0 0,0 0 1 0 0,0 0-1 0 0,0 0 1 0 0,1 1-1 0 0,-1-1 1 0 0,0 0-1 0 0,0 0 1 0 0,0 0-1 0 0,0 0 1 0 0,1 0-1 0 0,-1 0 1 0 0,0 0-1 0 0,-1 0 3 0 0,-57 2-56 0 0,48-2 41 0 0,-122 2-61 0 0,-1-1 0 0 0,-56-2 76 0 0,124 0-16 0 0,-503-8-78 0 0,119 0 34 0 0,-732-16-53 0 0,876 18 100 0 0,-2509-76 75 0 0,1626 47 20 0 0,499 12 9 0 0,-42-2 36 0 0,482 18-50 0 0,-338-7 144 0 0,550 15-192 0 0,56 1-33 0 0,-16 0 6 0 0,191 10-64 0 0,1-1 0 0 0,149 2 62 0 0,60 2-39 0 0,507 20-17 0 0,9-1 0 0 0,-24-1-13 0 0,10 0 16 0 0,92 8 35 0 0,474 32 68 0 0,-1430-71-47 0 0,20 4 3 0 0,0-1 1 0 0,0 1-1 0 0,13 2-6 0 0,-33-3 3 0 0,-17-3 8 0 0,0 2 0 0 0,-2-1 0 0 0,1 1 0 0 0,-1 0 0 0 0,0 0 1 0 0,7 2-12 0 0,-28-5 1 0 0,-1 0 1 0 0,2 0-1 0 0,-2 0 0 0 0,1 0 1 0 0,0 1-1 0 0,-1-1 1 0 0,2 0-1 0 0,-2 0 1 0 0,1 0-1 0 0,-1 0 1 0 0,1 0-1 0 0,-1 1 1 0 0,1-1-1 0 0,-1 0 1 0 0,1 0-1 0 0,0 1 1 0 0,-1-1-1 0 0,0 0 0 0 0,0 0 1 0 0,1 0-1 0 0,-1 1 1 0 0,0-1-1 0 0,0 0 1 0 0,0 0-1 0 0,0 0 1 0 0,0 1-1 0 0,0-1 1 0 0,0 0-1 0 0,0 0 1 0 0,0 0-1 0 0,0 1-1 0 0,-1-1 1 0 0,-1 1 1 0 0,1-1-1 0 0,-1 0 0 0 0,1 0 1 0 0,-1 0-1 0 0,1 0 0 0 0,-1 1 1 0 0,0-1-1 0 0,1 0 1 0 0,-1 0-1 0 0,1 0 0 0 0,-2 0 1 0 0,2 0-1 0 0,-1 0 0 0 0,0 0 1 0 0,0 0-2 0 0,-16 0 7 0 0,-1 0 1 0 0,0 0-1 0 0,-16 0-7 0 0,-1460-43-31 0 0,-88 1 24 0 0,1048 27 18 0 0,77 0-2 0 0,-186-4 30 0 0,-823-5 183 0 0,1260 22-90 0 0,0 4 0 0 0,-113 3-132 0 0,317-5 0 0 0,-1 0 1 0 0,2 0 0 0 0,-1 0 0 0 0,-1 1-1 0 0,2-1 1 0 0,-1 0 0 0 0,-1 0 0 0 0,2 0-1 0 0,-1 0 1 0 0,0 1 0 0 0,1-1 0 0 0,-1 0-1 0 0,1 0 1 0 0,-1 1 0 0 0,1 0 0 0 0,-1-1 0 0 0,0 0-1 0 0,1 1 1 0 0,0-1 0 0 0,0 1 0 0 0,0-1-1 0 0,0 1 1 0 0,1 0 0 0 0,-1-1 0 0 0,0 1-1 0 0,2-1 0 0 0,0 0 0 0 0,0 1 0 0 0,0-1 0 0 0,0 0 0 0 0,0 1 0 0 0,0-1 0 0 0,0 0 1 0 0,1 0-1 0 0,-1 1 0 0 0,0-1 0 0 0,1 0 0 0 0,0 1 0 0 0,-1-1 0 0 0,1 0 1 0 0,-1 0-1 0 0,1 1 0 0 0,0-1 0 0 0,-1 0 0 0 0,2 0 0 0 0,-2 1 0 0 0,1-1 0 0 0,1 0 0 0 0,2 1 0 0 0,0 0 0 0 0,1-1 0 0 0,-1 1 0 0 0,1 0-1 0 0,-1-1 1 0 0,1 1 0 0 0,1-1 0 0 0,3 1 0 0 0,85 6-16 0 0,1-2 0 0 0,55 2 16 0 0,213 5-18 0 0,-316-10 18 0 0,767 17-52 0 0,-661-15 44 0 0,1365 45-33 0 0,-642-3 26 0 0,-11 12-37 0 0,-714-46-36 0 0,-4 1-1 0 0,-2 2 0 0 0,-4 0 1 0 0,13 5 88 0 0,-148-19-10 0 0,1-1 1 0 0,-1 1-1 0 0,0 0 1 0 0,0 1-1 0 0,-1-1 1 0 0,0 0 0 0 0,1 1-1 0 0,-1-1 1 0 0,-1 0-1 0 0,1 0 1 0 0,-1 1-1 0 0,-1-1 1 0 0,3 2 9 0 0,-5-3-4 0 0,0 1 0 0 0,-1-1 0 0 0,1 0 0 0 0,-1 1 0 0 0,0-1 0 0 0,1 1 0 0 0,-1-1 0 0 0,0 1 0 0 0,0 0 0 0 0,0-1 0 0 0,-1 1 0 0 0,1-1 0 0 0,0 0 0 0 0,-1 1 0 0 0,1-1 0 0 0,-1 1 0 0 0,0 0 0 0 0,-1 0 4 0 0,0-1-5 0 0,0 1 1 0 0,0-1 0 0 0,-1 1 0 0 0,0-1 0 0 0,0 2 0 0 0,0-2 0 0 0,1 1 0 0 0,-2-1 0 0 0,1 1 0 0 0,-1-1 0 0 0,1 0 0 0 0,0 1 0 0 0,-1 0 0 0 0,-1-1 4 0 0,-22 2-1 0 0,-1-1 0 0 0,-1 2 0 0 0,1-2 0 0 0,-1 0 0 0 0,-1 0 0 0 0,2-1 0 0 0,-15 0 1 0 0,-25 1 7 0 0,-244 1 65 0 0,-212-5-72 0 0,103 0 42 0 0,-85-5 17 0 0,115 2 9 0 0,-318-4 96 0 0,175 1 51 0 0,-179-2 282 0 0,659 10-451 0 0,41 2-18 0 0,24 0 13 0 0,110 2-98 0 0,1 0 1 0 0,85-2 56 0 0,16 0-38 0 0,902 20-98 0 0,-688-8 65 0 0,239 15 71 0 0,-360-11-113 0 0,282 24 113 0 0,-539-36-47 0 0,-2 0 0 0 0,12 3 47 0 0,-56-7-13 0 0,1 2 0 0 0,-1-2 0 0 0,0 1 0 0 0,-1 0-1 0 0,0 0 1 0 0,0 1 0 0 0,-2-1 0 0 0,1 1 0 0 0,-1 0 0 0 0,-1-1-1 0 0,3 2 14 0 0,-10-4-6 0 0,0 1 1 0 0,0 0-1 0 0,-1 0 0 0 0,1 0 0 0 0,-1-1 0 0 0,0 1 0 0 0,1 0 0 0 0,-1 0 0 0 0,-1 0 0 0 0,1 0 0 0 0,-1 0 0 0 0,0 0 1 0 0,1 0-1 0 0,-2 0 0 0 0,1-1 0 0 0,0 2 6 0 0,-1-1-3 0 0,0-1 0 0 0,-1 1 0 0 0,1-1 0 0 0,0 1 0 0 0,-1-1 0 0 0,1 1 0 0 0,-1-1 0 0 0,0 1 0 0 0,1 0 0 0 0,-2-1 0 0 0,1 1 0 0 0,0-1 0 0 0,0 0 0 0 0,-1 1 0 0 0,1-1 0 0 0,-1 1 0 0 0,1-1 3 0 0,-12 2-5 0 0,0-1 0 0 0,1 0 1 0 0,-2 0-1 0 0,0 0 0 0 0,0 0 0 0 0,0 0 1 0 0,-2-1 4 0 0,-8 1-6 0 0,-103 4 4 0 0,0-2-1 0 0,-2-1 1 0 0,-102-1 2 0 0,-89 0 17 0 0,-370 1 62 0 0,578-3-57 0 0,-1303 0 670 0 0,1388 1-671 0 0,28 0-20 0 0,-1 0-1 0 0,1 0 0 0 0,0 0 0 0 0,0 0 1 0 0,0 0-1 0 0,-1 0 0 0 0,1 0 0 0 0,0 1 0 0 0,0-1 1 0 0,0 0-1 0 0,0 0 0 0 0,0 0 0 0 0,0 0 1 0 0,0 0-1 0 0,0 0 0 0 0,0 0 0 0 0,0 0 1 0 0,0 0-1 0 0,0 0 0 0 0,0 0 0 0 0,0 0 1 0 0,0 0-1 0 0,0 0 0 0 0,0 0 0 0 0,0 0 1 0 0,0 0-1 0 0,0 0 0 0 0,0 0 0 0 0,0 0 1 0 0,0 0-1 0 0,0 0 0 0 0,0 0 0 0 0,0 0 0 0 0,0 0 1 0 0,0 0-1 0 0,0 0 0 0 0,0 0 0 0 0,0 0 1 0 0,0 0-1 0 0,1 0 0 0 0,-1 1 0 0 0,0-1 1 0 0,0 0-1 0 0,0 0 0 0 0,1 0 0 0 0,-1 0 1 0 0,0 0-1 0 0,0 0 0 0 0,0 0 0 0 0,0 0 1 0 0,0 0-1 0 0,0 0 0 0 0,1 0 0 0 0,-1 0 1 0 0,0 0-1 0 0,0 0 0 0 0,0 0 0 0 0,0 0 0 0 0,0 0 1 0 0,1 0-1 0 0,-1 0 0 0 0,0 0 0 0 0,0 0 1 0 0,0 0-1 0 0,0 0 0 0 0,52 2-4 0 0,261 6-57 0 0,0 1 28 0 0,779 14-64 0 0,-824-17 74 0 0,210 7-55 0 0,-3 4 0 0 0,90 10 78 0 0,-543-25-44 0 0,-33-1-31 0 0,-43 0-20 0 0,50-1 97 0 0,-625 7-1077 0 0,462-5 703 0 0,53-1-579 0 0,-51 2 951 0 0,-7 1-1073 0 0,-232 8-1258 0 0,272-7 1045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25T09:30:20.466"/>
    </inkml:context>
    <inkml:brush xml:id="br0">
      <inkml:brushProperty name="width" value="0.5" units="cm"/>
      <inkml:brushProperty name="height" value="1" units="cm"/>
      <inkml:brushProperty name="color" value="#87BAE9"/>
      <inkml:brushProperty name="tip" value="rectangle"/>
      <inkml:brushProperty name="rasterOp" value="maskPen"/>
    </inkml:brush>
  </inkml:definitions>
  <inkml:trace contextRef="#ctx0" brushRef="#br0">7632 294 5609 0 0,'15'1'2192'0'0,"-13"-1"-2143"0"0,-1 0 0 0 0,1 0 0 0 0,-1 0 0 0 0,0 0 1 0 0,1 0-1 0 0,-1 0 0 0 0,1 0 0 0 0,0 0 0 0 0,-1 0 0 0 0,0 0 0 0 0,1 0 0 0 0,-1 0 0 0 0,1 0 0 0 0,-1 0 0 0 0,1 0 1 0 0,-1 0-1 0 0,1 0 0 0 0,-1-1 0 0 0,1 1-49 0 0,-2 0 5 0 0,0 0-1 0 0,0 0 1 0 0,1 0 0 0 0,-1-1 0 0 0,0 1 0 0 0,0 0-1 0 0,0 0 1 0 0,0 0 0 0 0,0 0 0 0 0,0 0-1 0 0,0-1 1 0 0,0 1 0 0 0,0 0 0 0 0,-1 0 0 0 0,1 0-1 0 0,0-1 1 0 0,0 1 0 0 0,-1 0 0 0 0,1 0-1 0 0,0 0 1 0 0,-1 0 0 0 0,1 0 0 0 0,0 0 0 0 0,-1-1-1 0 0,1 1 1 0 0,-1 0 0 0 0,0 0 0 0 0,1 0-1 0 0,-1 0 1 0 0,0 0 0 0 0,0 0-5 0 0,-21-4-21 0 0,16 4 50 0 0,1-1 0 0 0,0 0 1 0 0,0 1-1 0 0,0-1 0 0 0,0 0 1 0 0,1 0-1 0 0,-1 0 0 0 0,1 1 1 0 0,0-2-1 0 0,0 1 0 0 0,-2 0-29 0 0,-1-2 352 0 0,6 3-315 0 0,1 0 1 0 0,0 0-1 0 0,0-1 0 0 0,0 1 0 0 0,-1 0 1 0 0,1 0-1 0 0,0 0 0 0 0,-1 0 0 0 0,0 0 1 0 0,1-1-1 0 0,0 1 0 0 0,-1 0 1 0 0,1 0-1 0 0,-1 0 0 0 0,0 0 0 0 0,1 0 1 0 0,-1 0-1 0 0,0-1 0 0 0,0 1 0 0 0,1 0 1 0 0,-1 0-1 0 0,0 0 0 0 0,0 0 0 0 0,1 0 1 0 0,-1 0-1 0 0,0 0 0 0 0,1 0 0 0 0,-1-1 1 0 0,0 1-1 0 0,0 0 0 0 0,0 0 0 0 0,0 0 1 0 0,0 0-1 0 0,0 0 0 0 0,0 0 0 0 0,1 0 1 0 0,-1 0-1 0 0,0 1 0 0 0,0-1 1 0 0,0 0-1 0 0,0 0 0 0 0,0 0 0 0 0,1 0 1 0 0,-1 0-1 0 0,0 0 0 0 0,0 0-37 0 0,-1 0 181 0 0,-2 1 0 0 0,1-1 0 0 0,1 0 0 0 0,-1 0-1 0 0,-1-1 1 0 0,2 1 0 0 0,-1 0 0 0 0,0 0 0 0 0,0 0 0 0 0,0 0 0 0 0,0-1 0 0 0,1 1-1 0 0,-1 0 1 0 0,0 0 0 0 0,1-1 0 0 0,-2 1-181 0 0,3 0 172 0 0,-4-2 151 0 0,-9 0-239 0 0,-2-1 0 0 0,1 1 1 0 0,-1 0-1 0 0,0-1 0 0 0,-1 1 1 0 0,0 0-1 0 0,-1 1 0 0 0,0-1 1 0 0,-1 1-1 0 0,1 0 0 0 0,-1 0 0 0 0,-1-1 1 0 0,1 2-1 0 0,-18-1-84 0 0,-116-1 273 0 0,151 2-257 0 0,-1 0-1 0 0,1 0 0 0 0,0 0 0 0 0,-1-1 0 0 0,1 0 0 0 0,0 1 1 0 0,0 0-1 0 0,1 0 0 0 0,-2 0 0 0 0,2-1 0 0 0,-2 1 0 0 0,2 0 1 0 0,-1-1-1 0 0,0 1 0 0 0,1 0 0 0 0,-1-1 0 0 0,1 0 0 0 0,0 1 0 0 0,0-1 1 0 0,0 1-1 0 0,0 0 0 0 0,0-1-15 0 0,-18-5 185 0 0,8 4-137 0 0,6 1-33 0 0,0 0 1 0 0,-1-1 0 0 0,1 1-1 0 0,-1 1 1 0 0,0-1 0 0 0,0 0 0 0 0,-2 0-16 0 0,-11-1 11 0 0,11 1-8 0 0,0 1 0 0 0,0-2 1 0 0,-1 2-1 0 0,2-1 1 0 0,-7 1-4 0 0,-34-4 8 0 0,38 4-4 0 0,0-1 0 0 0,0 1-1 0 0,0-1 1 0 0,0 1 0 0 0,0 0-1 0 0,-5-1-3 0 0,-178-4 142 0 0,167 4-119 0 0,1 0 1 0 0,-1 0-1 0 0,1 0 1 0 0,-1-1-1 0 0,-6 0-23 0 0,13 0 16 0 0,-1 1 0 0 0,1 0 0 0 0,-1-1 0 0 0,0 2 0 0 0,-1-1 0 0 0,1 0 0 0 0,-1 1 0 0 0,-18 0-16 0 0,9 0 19 0 0,20 0-16 0 0,0 0-1 0 0,0 1 1 0 0,1-1 0 0 0,-1 0-1 0 0,0 0 1 0 0,1 1-1 0 0,-4 0-2 0 0,3 0 3 0 0,1-1-1 0 0,0 1 1 0 0,-1-1-1 0 0,0 0 0 0 0,1 0 1 0 0,-1 0-1 0 0,0 0 0 0 0,1 0 1 0 0,0 0-1 0 0,-1 0 1 0 0,-3 0-3 0 0,-43-1 20 0 0,53 1-18 0 0,0 0-1 0 0,-1 0 1 0 0,0 0-1 0 0,1 0 1 0 0,0-1-1 0 0,-1 1 1 0 0,1 0-1 0 0,0-1 1 0 0,0 1-1 0 0,-1 0 1 0 0,2 0-1 0 0,-1-1 1 0 0,0 1-1 0 0,0 0 1 0 0,0-1-1 0 0,0 1 1 0 0,1-1 0 0 0,-1 1-1 0 0,0-1-1 0 0,-5-1 4 0 0,0-1 0 0 0,1 1 0 0 0,0 0 0 0 0,-2-2-4 0 0,4 2 6 0 0,0 0 0 0 0,-1 0-1 0 0,1 0 1 0 0,-1 0-1 0 0,-7 0-5 0 0,9 1 3 0 0,0 0 0 0 0,0 1 0 0 0,-1-1 0 0 0,1 1 0 0 0,-1 0 0 0 0,1-1-1 0 0,-1 1 1 0 0,0 0 0 0 0,0-1 0 0 0,0 1 0 0 0,0 0-3 0 0,-19-1 3 0 0,-3-1 1 0 0,1 1 0 0 0,-2 0 0 0 0,0 0 1 0 0,-9 0-5 0 0,-54-1 12 0 0,81 2-13 0 0,0-1 0 0 0,1 1 0 0 0,0-1 0 0 0,0 1 0 0 0,0-1 0 0 0,0 1 0 0 0,0-1 0 0 0,1 0 0 0 0,0 0 0 0 0,0 0 0 0 0,0 0 0 0 0,1 0 0 0 0,-1-1 0 0 0,1 2 0 0 0,0-2 0 0 0,-5-1 1 0 0,5 2 1 0 0,2 0 0 0 0,0-1 0 0 0,-1 1-1 0 0,0 0 1 0 0,0-1 0 0 0,-1 1-1 0 0,0 0 1 0 0,0 0 0 0 0,0 1 0 0 0,-1-2-1 0 0,1 1 1 0 0,-1 1 0 0 0,-6-1-1 0 0,-30-3 0 0 0,3 1 0 0 0,-1 1 0 0 0,-24-1 0 0 0,-28-1 22 0 0,88 4-20 0 0,-1-1 0 0 0,1 1 0 0 0,0 0 0 0 0,0 0 0 0 0,-4-1-2 0 0,-20-1 0 0 0,11 1-6 0 0,0 0 0 0 0,0 0 0 0 0,1-1 0 0 0,0 1 0 0 0,-8-1 6 0 0,6 0-2 0 0,8 1 2 0 0,3 0 0 0 0,-1 0 1 0 0,0 0-1 0 0,0 1 0 0 0,0-1 1 0 0,0 1-1 0 0,-5-1 0 0 0,-260-6 38 0 0,153 3-40 0 0,107 3-2 0 0,-1 0 0 0 0,2 1 0 0 0,-1-2 0 0 0,1 1 0 0 0,-1 0 0 0 0,1-1-1 0 0,-6-1 5 0 0,16 3 0 0 0,-42-7-16 0 0,35 6 13 0 0,0-1-1 0 0,-1 0 1 0 0,1 1-1 0 0,-2 0 1 0 0,0-1 3 0 0,6 2-1 0 0,-8-2-1 0 0,1 1-1 0 0,-2 0 1 0 0,1 0 0 0 0,0 0-1 0 0,-1 0 1 0 0,1 1 0 0 0,-1-1-1 0 0,0 0 1 0 0,0 1 0 0 0,-13 0 2 0 0,3 0-27 0 0,-1 0-1 0 0,2 0 1 0 0,-1 0 0 0 0,0-1 0 0 0,-17 0 27 0 0,5-2-53 0 0,33 2 34 0 0,-1 1 1 0 0,0-1 0 0 0,1 1-1 0 0,-2-1 1 0 0,1 0 0 0 0,0 1-1 0 0,-3 0 19 0 0,-27-2-95 0 0,34 2 85 0 0,0 0 0 0 0,-1 0 1 0 0,2 0-1 0 0,-2 0 1 0 0,1 0-1 0 0,0-1 0 0 0,1 1 1 0 0,-1 0-1 0 0,0 0 0 0 0,0-1 1 0 0,0 1-1 0 0,1-1 1 0 0,0 1-1 0 0,-1 0 0 0 0,0-1 10 0 0,-4-2-25 0 0,4 3 19 0 0,1 0-1 0 0,0-1 0 0 0,0 1 1 0 0,0 0-1 0 0,0 0 0 0 0,1-1 0 0 0,-1 1 1 0 0,1-1-1 0 0,-1 1 0 0 0,1-1 1 0 0,0 0 6 0 0,0 1-1 0 0,0 0 1 0 0,0 0 0 0 0,0 0 0 0 0,-1 0-1 0 0,1-1 1 0 0,0 1 0 0 0,-1 0 0 0 0,1 0 0 0 0,0 0-1 0 0,0 0 1 0 0,0 0 0 0 0,-1 0 0 0 0,1 0 0 0 0,0 0-1 0 0,-1 0 1 0 0,1 0 0 0 0,0 0 0 0 0,-1 0-1 0 0,0 0 1 0 0,1 0 0 0 0,0 0 0 0 0,-1 0 0 0 0,1 0-1 0 0,-1-1 1 0 0,1 1 0 0 0,-1 0 0 0 0,1 0 0 0 0,-1 0-1 0 0,1 0 1 0 0,-1 0 0 0 0,1 0 0 0 0,-1 0-1 0 0,1 0 1 0 0,-1 0 0 0 0,1 0 0 0 0,-1 0 0 0 0,0 0 0 0 0,-8 0 1 0 0,8-1 2 0 0,33 5-89 0 0,2-1 1 0 0,0 1 85 0 0,-10-2-9 0 0,-8 0 11 0 0,1-1 0 0 0,-1 0 0 0 0,1-1 0 0 0,10 2-2 0 0,13-1 1 0 0,372 20 22 0 0,-203-13-38 0 0,-13 0 46 0 0,-152-6-17 0 0,16 1-12 0 0,34 4 5 0 0,18 3-7 0 0,-79-7 1 0 0,-23-2 0 0 0,1-1 0 0 0,0 1 0 0 0,0-1 0 0 0,0 1 0 0 0,3 0-1 0 0,34 0 8 0 0,-11 1-3 0 0,0 0-1 0 0,0-1 1 0 0,1 0 0 0 0,14 0-5 0 0,20 0 0 0 0,-69-1 0 0 0,64 2 32 0 0,65 3-32 0 0,-126-5 2 0 0,-1 0 1 0 0,1 1-1 0 0,-1 0 0 0 0,0-1 1 0 0,1 1-1 0 0,-1-1 1 0 0,-1 1-1 0 0,2 0-2 0 0,22 2 14 0 0,34 6 10 0 0,-60-9-20 0 0,0 0 0 0 0,1 1-1 0 0,-1-1 1 0 0,0 0 0 0 0,0 1 0 0 0,0 0 0 0 0,0-1 0 0 0,0 0-1 0 0,0 1 1 0 0,-1-1 0 0 0,1 0 0 0 0,0 1 0 0 0,-1-1 0 0 0,0 0-1 0 0,0 1 1 0 0,1-1-4 0 0,-2 0 3 0 0,0 0 0 0 0,0 1 1 0 0,0-1-1 0 0,0 1 0 0 0,0-1 0 0 0,0 0 0 0 0,0 0 0 0 0,0 0 0 0 0,0 0 1 0 0,0 0-1 0 0,0 0 0 0 0,0 1 0 0 0,0-1 0 0 0,0 0 0 0 0,-1 0 0 0 0,1 0 0 0 0,0 0 1 0 0,0 0-1 0 0,-1 0 0 0 0,0 1 0 0 0,1-1 0 0 0,0 0 0 0 0,-1 0-3 0 0,0 0 2 0 0,-1 0 1 0 0,1 0-1 0 0,0 0 0 0 0,-1 0 1 0 0,1 1-1 0 0,-1-1 0 0 0,0 1 1 0 0,1-1-1 0 0,-1 0 0 0 0,0 0 0 0 0,1 0 1 0 0,0 0-1 0 0,-1 0 0 0 0,-1 0-2 0 0,-48 2 22 0 0,28-2-1 0 0,0 1 0 0 0,0-1 1 0 0,-1 0-22 0 0,-11 1 54 0 0,0 0 0 0 0,0 0 0 0 0,-6 0-54 0 0,-57 2 122 0 0,44 0-65 0 0,43-2-43 0 0,-1-1-1 0 0,0 1 1 0 0,0-1 0 0 0,-3 0-14 0 0,-37 1 32 0 0,26-1-9 0 0,-1 1 0 0 0,2-1 0 0 0,-25-1-23 0 0,-8 1 21 0 0,41 0-6 0 0,0-1 0 0 0,1 1 0 0 0,-1 0 0 0 0,-6-1-15 0 0,-19 0 45 0 0,39 1-41 0 0,0 0 1 0 0,1 0-1 0 0,-1 0 1 0 0,0 0-1 0 0,0 0 1 0 0,0 0-1 0 0,0 0 0 0 0,1 1 1 0 0,-1-1-1 0 0,1 0 1 0 0,-1 0-1 0 0,1 0 0 0 0,-1 1 1 0 0,1-1-1 0 0,-1 0-4 0 0,-8 4-30 0 0,10-4 27 0 0,1 0 0 0 0,0 0 0 0 0,-1 1 1 0 0,1-1-1 0 0,0 0 0 0 0,0 0 1 0 0,-1 0-1 0 0,1 0 0 0 0,0 0 0 0 0,0 0 1 0 0,0 1-1 0 0,0-1 0 0 0,0 0 0 0 0,0 0 1 0 0,0 0-1 0 0,0 0 0 0 0,0 0 1 0 0,0 1-1 0 0,0-1 0 0 0,1 0 0 0 0,-1 0 1 0 0,0 0-1 0 0,0 0 0 0 0,0 1 0 0 0,1-1 3 0 0,14 1-15 0 0,0 1-1 0 0,0-1 0 0 0,3 0 16 0 0,-11 0-3 0 0,89 5-32 0 0,-64-3 20 0 0,0-1 1 0 0,1 0-1 0 0,1-1 0 0 0,-1 0 0 0 0,1 0 0 0 0,24 0 15 0 0,25 1-35 0 0,-1-1-28 0 0,56 0 63 0 0,-7 0-28 0 0,220 3-97 0 0,-311-3 101 0 0,1 0-1 0 0,-1 0 1 0 0,-1 1 0 0 0,1 0 0 0 0,0 0 24 0 0,-27-1-2 0 0,0 0 0 0 0,0 1 0 0 0,-1-1 0 0 0,1 0 0 0 0,-1 1 0 0 0,-2 0 0 0 0,1-1 0 0 0,0 1 0 0 0,0 0 0 0 0,-1 0 2 0 0,-2 0 3 0 0,1 0 0 0 0,-1 0 0 0 0,-1-1 1 0 0,0 2-1 0 0,-1-1 0 0 0,0 0 0 0 0,-1 0 0 0 0,0 0 0 0 0,0 0 0 0 0,-1 1 0 0 0,2 1-3 0 0,-5-3 1 0 0,0 0 0 0 0,-1 0 0 0 0,1 1 0 0 0,-1 0-1 0 0,-1-2 1 0 0,1 2 0 0 0,-2-1 0 0 0,1 1 0 0 0,0-2-1 0 0,-1 2 1 0 0,0-1 0 0 0,-1 1 0 0 0,1-1 0 0 0,-1 0 0 0 0,0 0-1 0 0,-1 0 0 0 0,-8 3-10 0 0,-1-1-1 0 0,0 0 0 0 0,-1 0 1 0 0,-7 1 10 0 0,14-2-8 0 0,-57 13-50 0 0,46-11 35 0 0,-1 1 0 0 0,-1-1 0 0 0,-6 1 23 0 0,-28 4-22 0 0,-2-1-1 0 0,-7 0 23 0 0,9-1-12 0 0,-202 25-21 0 0,177-21 23 0 0,-15 4 10 0 0,39-6-7 0 0,27-5 0 0 0,2 0 0 0 0,-5 2 7 0 0,-22 4-20 0 0,20-4-25 0 0,0 0 0 0 0,3 2 0 0 0,1-2 0 0 0,-16 7 45 0 0,42-13-13 0 0,2 1 0 0 0,-2-1 1 0 0,2 1-1 0 0,-1-1 0 0 0,1 2 0 0 0,-1-2 1 0 0,1 1-1 0 0,1 0 0 0 0,-2-1 0 0 0,2 1 0 0 0,-1 0 1 0 0,1 0 12 0 0,0-1-4 0 0,0 1 1 0 0,1-1-1 0 0,-1 0 1 0 0,1 0-1 0 0,0 1 1 0 0,-1-1 0 0 0,1 0-1 0 0,0 0 1 0 0,0 1-1 0 0,0 0 1 0 0,0-1-1 0 0,0 0 1 0 0,0 0 0 0 0,1 1-1 0 0,-1-1 1 0 0,0 0-1 0 0,0 0 1 0 0,1 0-1 0 0,-1 1 1 0 0,1-1 0 0 0,0 0-1 0 0,-1 0 1 0 0,1 0-1 0 0,0 0 1 0 0,-1 1-1 0 0,1-1 1 0 0,0 0-1 0 0,1 0 4 0 0,12 1 1 0 0,0 0 1 0 0,0-1-1 0 0,0 1 0 0 0,1-1 0 0 0,-1 0 0 0 0,2 0-1 0 0,100-1 6 0 0,-13 0-19 0 0,-59 1-27 0 0,39 1 40 0 0,-14 0-15 0 0,-53-1 14 0 0,-1 0 0 0 0,0 0 0 0 0,1 1 0 0 0,-2-1 0 0 0,1 1 0 0 0,0 0 0 0 0,0 0 0 0 0,-1 0 0 0 0,1 0 1 0 0,8 2 3 0 0,-1-1 0 0 0,0 1 0 0 0,-2 0 0 0 0,1 0 0 0 0,-2 0 0 0 0,3 1-3 0 0,-22-3 2 0 0,0-1-1 0 0,0 0 1 0 0,0 0 0 0 0,0 0-1 0 0,0 1 1 0 0,0-1 0 0 0,0 0 0 0 0,-1 1-1 0 0,1-1 1 0 0,-1 0 0 0 0,1 0-1 0 0,0 1 1 0 0,-1-1 0 0 0,1 0-2 0 0,-1 0 1 0 0,0 0 0 0 0,0 1 1 0 0,0-1-1 0 0,0 0 0 0 0,0 0 1 0 0,-1 0-1 0 0,1 0 0 0 0,0 0 1 0 0,0 0-1 0 0,0 0 0 0 0,0 0 1 0 0,-1 1-1 0 0,1-1 0 0 0,-1 0 1 0 0,1 0-1 0 0,0 0 0 0 0,-1 0 1 0 0,1 0-1 0 0,0 0 0 0 0,-1 1 1 0 0,1-1-1 0 0,-1 0 0 0 0,1 0 1 0 0,-1 0-2 0 0,-4 0 9 0 0,1 1 0 0 0,-1-1 0 0 0,0 0 1 0 0,0 0-1 0 0,1 1 0 0 0,-1-1 0 0 0,-2 0-9 0 0,-18 1 28 0 0,12 1-24 0 0,-1-1 1 0 0,0 0-1 0 0,0 0 1 0 0,-1 0-1 0 0,0 0 1 0 0,0 0-5 0 0,9-1-2 0 0,0 0 1 0 0,1 1 0 0 0,-1-1 0 0 0,0 1 0 0 0,1-1 0 0 0,0 1 0 0 0,-1 0 1 0 0,2-1-1 0 0,-1 1-1 0 0,0-1 1 0 0,-1 1 0 0 0,1-1 0 0 0,0 1 0 0 0,0-1 0 0 0,-5 1 0 0 0,3-1 0 0 0,2 0-1 0 0,0 1 0 0 0,-1-1 0 0 0,1 0 0 0 0,0 1 0 0 0,0-1 0 0 0,0 1 0 0 0,0 0 1 0 0,0-1-1 0 0,1 1 0 0 0,-5 1 2 0 0,-24 3-10 0 0,31-5 9 0 0,1 0 0 0 0,0 1 0 0 0,0-1 0 0 0,1 0 0 0 0,-2 0 0 0 0,2 0 0 0 0,-1 0 0 0 0,0 0 0 0 0,1 1 0 0 0,-1-1 0 0 0,0 0 0 0 0,0 0 0 0 0,1 0 0 0 0,0 1 0 0 0,-1-1 0 0 0,1 0-1 0 0,0 0 1 0 0,0 1 0 0 0,-1 0 0 0 0,1-1 0 0 0,0 0 0 0 0,0 0 1 0 0,-6 3-11 0 0,5-2 10 0 0,0 0 0 0 0,0-1 0 0 0,1 0 0 0 0,-2 0 0 0 0,2 0-1 0 0,-1 0 1 0 0,1 1 0 0 0,-1-1 0 0 0,1 0 0 0 0,-1 0 0 0 0,0 1-1 0 0,1-1 1 0 0,0 0 0 0 0,0 1 0 0 0,0 0 0 0 0,0-1-1 0 0,0 0 1 0 0,0 0 0 0 0,0 1 0 0 0,0-1 0 0 0,1 0 0 0 0,-1 0-1 0 0,1 0 1 0 0,-1 1 0 0 0,1-1 0 0 0,0 0 1 0 0,1 3 0 0 0,0-2 1 0 0,2 2 0 0 0,-1-1-1 0 0,1-1 1 0 0,0 1-1 0 0,4 2 0 0 0,-5-4-1 0 0,-1 1 0 0 0,1 0-1 0 0,0 0 1 0 0,0-1-1 0 0,0 1 1 0 0,1 0 0 0 0,-1-1-1 0 0,1 1 1 0 0,-1 0-1 0 0,1-1 1 0 0,0 0 0 0 0,1 1-1 0 0,-1 0 1 0 0,0-1-1 0 0,5 1 2 0 0,-3-1 2 0 0,0 1 0 0 0,0-1-1 0 0,0 1 1 0 0,0-1-1 0 0,0 2 1 0 0,-1-1 0 0 0,0 0-1 0 0,0-1 1 0 0,0 2-1 0 0,-1-1 1 0 0,1 0 0 0 0,-1 0-1 0 0,3 1-1 0 0,8 2 10 0 0,-12-3-6 0 0,-1-1-1 0 0,0 0 0 0 0,0 1 1 0 0,1-1-1 0 0,-1 1 0 0 0,1-1 1 0 0,0 0-1 0 0,0 0 0 0 0,0 1 1 0 0,-1-1-1 0 0,2 0 0 0 0,-1 1 1 0 0,0-1-1 0 0,0 0 0 0 0,0 0-3 0 0,11 1 18 0 0,-14-1-17 0 0,0 0 0 0 0,-1 0 0 0 0,1 0 1 0 0,0 0-1 0 0,0 0 0 0 0,0 0 0 0 0,0 0 0 0 0,0 0 0 0 0,0 0 0 0 0,-1 0 0 0 0,1 0 0 0 0,0 0 0 0 0,0 0 0 0 0,-1 0 1 0 0,1 0-1 0 0,0-1 0 0 0,0 1 0 0 0,0 0 0 0 0,0 0 0 0 0,0 0 0 0 0,0 0 0 0 0,0 0 0 0 0,0 0 0 0 0,0 0 0 0 0,0 0 1 0 0,0 0-1 0 0,0 0 0 0 0,0 0 0 0 0,0 0 0 0 0,0 0 0 0 0,0 0 0 0 0,0 0 0 0 0,0 0 0 0 0,0 0 0 0 0,0 0 0 0 0,0 0 1 0 0,0 0-1 0 0,0 0 0 0 0,0 0 0 0 0,0 0 0 0 0,0 0 0 0 0,0 0 0 0 0,0 0 0 0 0,0 0 0 0 0,0 0 0 0 0,1 0 0 0 0,-1 0 1 0 0,0 0-1 0 0,0 0 0 0 0,1 0 0 0 0,-1-1 0 0 0,0 1 0 0 0,0 0 0 0 0,0 0 0 0 0,0 0-1 0 0,-72-3 83 0 0,64 2-78 0 0,0 1-1 0 0,0-1 1 0 0,1 1 0 0 0,-1 0 0 0 0,0 0-1 0 0,0 0 1 0 0,0 0 0 0 0,0 0-1 0 0,-4 0-4 0 0,-74 3 33 0 0,23 0-36 0 0,-26-1 4 0 0,17 1-2 0 0,-1-1-1 0 0,1 1 1 0 0,-14 2 1 0 0,41-3-24 0 0,-8 0-6 0 0,-38 4-29 0 0,82-6 50 0 0,0 1 1 0 0,-1 0-1 0 0,2 0 1 0 0,-1 0-1 0 0,0 1 1 0 0,1-1-1 0 0,0 0 1 0 0,0 0 8 0 0,-17 4-18 0 0,22-5 15 0 0,0 1 0 0 0,0-1 0 0 0,0 1 1 0 0,0-1-1 0 0,1 1 0 0 0,0-1 1 0 0,-1 1-1 0 0,1-1 0 0 0,0 1 1 0 0,0 0-1 0 0,0-1 3 0 0,-51 21-31 0 0,51-20 31 0 0,1-1 0 0 0,0 1-1 0 0,-1-1 1 0 0,1 0 0 0 0,-1 1-1 0 0,0-1 1 0 0,0 0 0 0 0,0 1 0 0 0,0-1-1 0 0,-1 1 1 0 0,1 0 0 0 0,0-1 0 0 0,1 0 0 0 0,0 0 0 0 0,-1 1 0 0 0,0-1 0 0 0,1 0 0 0 0,0 0 0 0 0,0 1 0 0 0,0-1 0 0 0,0 1 0 0 0,0 0 0 0 0,-11 1 0 0 0,11-2 1 0 0,0 1-1 0 0,0-1 0 0 0,0 0 1 0 0,1 0-1 0 0,-1 0 0 0 0,0 0 1 0 0,1 1-1 0 0,-2-1 0 0 0,2 1 1 0 0,-1-1-1 0 0,1 0 0 0 0,0 0 1 0 0,-1 0-1 0 0,1 1 0 0 0,-1-1 1 0 0,1 0-1 0 0,0 0 0 0 0,-1 1 1 0 0,1-1-1 0 0,0 0 0 0 0,0 0 1 0 0,0 0-1 0 0,0 0 0 0 0,1 1 1 0 0,-1-1-2 0 0,0 0 1 0 0,1 0 0 0 0,-1 0 0 0 0,0 0 0 0 0,0 1 0 0 0,0-1 0 0 0,0 0 0 0 0,1 0 0 0 0,-1 0 0 0 0,0 0 0 0 0,0 0 0 0 0,0 0 0 0 0,0 0 0 0 0,0 0 0 0 0,0 0 0 0 0,0 0 0 0 0,0 0-1 0 0,0 0 1 0 0,0 0 0 0 0,0 0 0 0 0,0 0 0 0 0,1 0 0 0 0,-1 0 0 0 0,-1 0 0 0 0,1 0 0 0 0,0 0 0 0 0,0 0 0 0 0,0 1 0 0 0,0-1 0 0 0,0 0 0 0 0,0 0 0 0 0,0 0 0 0 0,0 0 0 0 0,0 0 0 0 0,0 0-1 0 0,0 0 1 0 0,-1 0 0 0 0,1 0 0 0 0,0 0 0 0 0,0 0 0 0 0,0 0 0 0 0,0 0 0 0 0,-1 0 0 0 0,1 0 0 0 0,0 0 0 0 0,-1 0 0 0 0,1 0 0 0 0,0 0 0 0 0,0 0 0 0 0,0 0 0 0 0,-1 0 0 0 0,1 0 0 0 0,0 0-1 0 0,0 0 1 0 0,-1 0 0 0 0,1 0 0 0 0,0 0 0 0 0,0 0 0 0 0,-1 0 0 0 0,1 0 0 0 0,0 0-1 0 0,-1 0 1 0 0,1 0-1 0 0,-1 0 1 0 0,1 0-1 0 0,0 0 1 0 0,-1 0-1 0 0,1 0 1 0 0,0 0-1 0 0,-1 0 1 0 0,1 1 0 0 0,0-1-1 0 0,-1 0 1 0 0,1 0-1 0 0,-1 0 1 0 0,1 0-1 0 0,0 0 1 0 0,0 0-1 0 0,-1 0 1 0 0,1 0-1 0 0,0 0 1 0 0,0 0-1 0 0,0 0 1 0 0,-1 0-1 0 0,1 0 1 0 0,0 0-1 0 0,0 0 1 0 0,0 0-1 0 0,0 0 1 0 0,0 0 0 0 0,-1 1-1 0 0,1-1 1 0 0,0 0-1 0 0,0 0 1 0 0,0 0-1 0 0,0 0 1 0 0,0 0-1 0 0,0 0 1 0 0,0 0-1 0 0,0 0 1 0 0,0 0 0 0 0,0 0-1 0 0,0 1 1 0 0,0 0 0 0 0,-1-1-1 0 0,0 0 1 0 0,1 1 0 0 0,-1-1-1 0 0,1 0 1 0 0,-1 1 0 0 0,0-1-1 0 0,0 0 1 0 0,0 1 0 0 0,0-1-1 0 0,-1 1 1 0 0,0-1 0 0 0,1 1 0 0 0,-1-1 0 0 0,1 0-1 0 0,-1 1 1 0 0,1-1 0 0 0,0 1 0 0 0,0-1-1 0 0,0 1 1 0 0,-1 0 0 0 0,-12 6 13 0 0,6-3-6 0 0,-4 0-5 0 0,10-4-2 0 0,0 1-1 0 0,1-1 1 0 0,-1 1 0 0 0,1 0 0 0 0,0-1 0 0 0,-1 1 0 0 0,2-1-1 0 0,-1 1 1 0 0,0-1 0 0 0,0 1 0 0 0,1 1-5 0 0,0 1 1 0 0,0-1-1 0 0,0 0 0 0 0,3 2 5 0 0,0 1-6 0 0,-4 1-7 0 0,1-6 13 0 0,0 1 0 0 0,0-1 0 0 0,0 0 0 0 0,0 1 0 0 0,-1-1 0 0 0,0 0 0 0 0,1 0 0 0 0,-1 1 0 0 0,1-1 0 0 0,-1 1 0 0 0,1-1 0 0 0,-1 0 0 0 0,0 0 0 0 0,0 1-1 0 0,0-1 1 0 0,0 0 0 0 0,-12 2 1 0 0,12-2-2 0 0,0 0 1 0 0,-1 0 0 0 0,1 1 0 0 0,-1-1 0 0 0,1 0 0 0 0,-1 0 0 0 0,0 0 0 0 0,1 1-1 0 0,-1-1 1 0 0,0 0 0 0 0,0 0 0 0 0,-1 0 0 0 0,1 0 0 0 0,0 0-1 0 0,0 0 1 0 0,0 0-1 0 0,0 1 1 0 0,0-1-1 0 0,0 0 1 0 0,0 0-1 0 0,0 0 1 0 0,1 1-1 0 0,-2-1 0 0 0,2 0 1 0 0,0 0-1 0 0,-1 1 1 0 0,0-1-1 0 0,1 1 1 0 0,-1-1-1 0 0,1 0 1 0 0,0 0-1 0 0,0 1 1 0 0,0-1-1 0 0,0 1 1 0 0,0-1-1 0 0,1 0 1 0 0,-1 1-1 0 0,0-1 1 0 0,1 0-1 0 0,-1 1 1 0 0,1-1-1 0 0,0 1 1 0 0,0-1-1 0 0,0 1 1 0 0,0-1 0 0 0,0 0 0 0 0,0 0 0 0 0,0 1 0 0 0,0-1 0 0 0,0 0 0 0 0,0 0 0 0 0,0 1 0 0 0,0-1 0 0 0,0 1 0 0 0,0-1 0 0 0,-1 0 0 0 0,1 0 0 0 0,-1 0 0 0 0,1 0 0 0 0,0 1 0 0 0,-1-1 0 0 0,0 0 0 0 0,0 0 0 0 0,1 0 0 0 0,-1 1 0 0 0,0-1 0 0 0,0 0 0 0 0,0 0 0 0 0,0 0 0 0 0,1 0 0 0 0,-2 1 0 0 0,0-1 0 0 0,-1 0 0 0 0,1 1 1 0 0,1 0-1 0 0,-2-1 0 0 0,2 1 0 0 0,-1-1 0 0 0,1 1 0 0 0,0-1 0 0 0,-2 2 0 0 0,0-1 0 0 0,0-1-1 0 0,-1 1 0 0 0,1 0 1 0 0,-1 1-1 0 0,-1-1 0 0 0,2-1 0 0 0,-3 1 1 0 0,2 1-1 0 0,-1-2 0 0 0,0 1 0 0 0,0 0 1 0 0,-1-1-1 0 0,1 1 0 0 0,-2-1 1 0 0,-20 4-7 0 0,25-3 5 0 0,-1 0 0 0 0,0-1 0 0 0,1 1 0 0 0,1-1 0 0 0,-2 1 0 0 0,2-1 0 0 0,-1 1 0 0 0,0-1 0 0 0,1 2 0 0 0,0-2 1 0 0,0 1-1 0 0,0 0 0 0 0,0-1 0 0 0,1 2 2 0 0,-6 1-9 0 0,2 1-32 0 0,5-3 29 0 0,3-3 18 0 0,-3 1 6 0 0,4-4 28 0 0,-5 5-39 0 0,0 0 0 0 0,0-1 0 0 0,0 1 0 0 0,0-1 0 0 0,0 1 0 0 0,0 0 1 0 0,0 0-1 0 0,0 0 0 0 0,-1 0 0 0 0,1 0 0 0 0,0-1 0 0 0,0 1 0 0 0,-1 0 0 0 0,0 0 1 0 0,1 0-1 0 0,-1 0 0 0 0,1-1 0 0 0,-1 1 0 0 0,1 0 0 0 0,-1 0 0 0 0,1 0 0 0 0,-2 0-1 0 0,-4-2 3 0 0,-2 1-1 0 0,1 1 0 0 0,-1-1 1 0 0,1 1-1 0 0,0-1 0 0 0,-1 1 1 0 0,-1-1-1 0 0,1 0 0 0 0,0 1 0 0 0,0 0 1 0 0,0 0-1 0 0,-1 0 0 0 0,1 0 1 0 0,-4 0-3 0 0,-2 0 10 0 0,-1 0 0 0 0,1 1 0 0 0,-1 0 1 0 0,0 0-1 0 0,1-1 0 0 0,1 1 0 0 0,-9 1-9 0 0,16-1 7 0 0,0-1 1 0 0,0 0-1 0 0,0 1 1 0 0,0-1-1 0 0,0 0 1 0 0,0 0-1 0 0,-1 0 1 0 0,1 0-1 0 0,-5 0-8 0 0,4 0 13 0 0,1 0-1 0 0,-1 0 0 0 0,1 0 0 0 0,-1 0 1 0 0,1 0-1 0 0,-1 0 0 0 0,1 1 0 0 0,-1-1-12 0 0,-30 1 72 0 0,3 0-6 0 0,30 0-63 0 0,1-1 1 0 0,0 0-1 0 0,0 0 1 0 0,0 0-1 0 0,-1 0 1 0 0,1 0-1 0 0,0 0 1 0 0,0 0 0 0 0,0-1-1 0 0,0 1 1 0 0,0 0-1 0 0,-2 0-3 0 0,-22-2 24 0 0,-53 2 54 0 0,71 0-71 0 0,0 0 0 0 0,0-1 0 0 0,0 1 1 0 0,0 0-1 0 0,0 0 0 0 0,0-1 0 0 0,1 1 1 0 0,-3-2-8 0 0,-39 0 19 0 0,-52-3 128 0 0,97 5-138 0 0,-1-1 1 0 0,1 0-1 0 0,0 1 1 0 0,0-1-1 0 0,1 0 1 0 0,-1 1-1 0 0,1-1 1 0 0,-1 1 0 0 0,1-2-1 0 0,0 2 1 0 0,-3-2-10 0 0,-3 0 5 0 0,-8-1 1 0 0,8 0 0 0 0,-3 0 0 0 0,0 1 1 0 0,0 1-1 0 0,-3-2-6 0 0,-81-10-16 0 0,80 11 22 0 0,0 0 0 0 0,-1 1-1 0 0,0-1 1 0 0,-1 1 0 0 0,1 0 0 0 0,-11-1-6 0 0,27 2 2 0 0,0 0 0 0 0,-1 0 0 0 0,2 0 0 0 0,-2 0 0 0 0,1 0-1 0 0,0 0 1 0 0,0 0 0 0 0,0 0 0 0 0,0 1 0 0 0,0-1 0 0 0,0 0 0 0 0,-2 0-2 0 0,-18 1 18 0 0,-73-2 27 0 0,62 0-32 0 0,0 1 0 0 0,-32-2-13 0 0,49 1-3 0 0,-47-2 26 0 0,46 2-5 0 0,-1 0 1 0 0,1 0-1 0 0,-1 0 0 0 0,-1 1 1 0 0,-1-1-19 0 0,13 1 12 0 0,-1 0 0 0 0,0 0 0 0 0,1 0 1 0 0,0-1-1 0 0,-4 1-12 0 0,7-1 8 0 0,0 1 0 0 0,-1 0 1 0 0,1 0-1 0 0,-1 0 0 0 0,1 0 0 0 0,-1-1 1 0 0,1 1-1 0 0,-1 0 0 0 0,1 0 1 0 0,-1 1-1 0 0,-2-1-8 0 0,2 0 7 0 0,0 0 1 0 0,-1 0 0 0 0,1 0-1 0 0,-1 0 1 0 0,0 0 0 0 0,1 0-1 0 0,-1 0 1 0 0,0 0-1 0 0,1 0 1 0 0,0 0 0 0 0,-1 0-1 0 0,1-1 1 0 0,-1 1 0 0 0,1-1-1 0 0,0 1 1 0 0,-3-1-8 0 0,-7-1 24 0 0,0 0 0 0 0,1 0-1 0 0,0 0 1 0 0,-6-2-24 0 0,6 2 24 0 0,0 0 0 0 0,-1 0 0 0 0,-5 0-24 0 0,13 1 4 0 0,1 0-1 0 0,0 1 1 0 0,-1 0-1 0 0,0 0 1 0 0,1-1-1 0 0,-1 1 1 0 0,0 0-1 0 0,1 0 1 0 0,-1 0 0 0 0,0 0-1 0 0,-1 0-3 0 0,-42 0 0 0 0,-2-3 1 0 0,41 3 2 0 0,0-1 1 0 0,0 1-1 0 0,-1-1 1 0 0,-7 1-4 0 0,-79-4 1 0 0,40 1-16 0 0,54 3 15 0 0,-1-1 0 0 0,1 1 0 0 0,-1 0 0 0 0,1 0-1 0 0,-1-1 1 0 0,2 1 0 0 0,-1 0 0 0 0,-1-1 0 0 0,-1 0 0 0 0,2 0 0 0 0,0 1 0 0 0,0 0 0 0 0,-1-1 0 0 0,1 1 0 0 0,0-1 0 0 0,-1 1 0 0 0,-1 0 0 0 0,-50-4 5 0 0,49 3-2 0 0,1 1 0 0 0,-2-1 0 0 0,1 0 0 0 0,0 1 0 0 0,-1 0 0 0 0,1-1 0 0 0,-1 1 0 0 0,-2 0-3 0 0,1 0 0 0 0,1 0-1 0 0,0 0 1 0 0,1-1-1 0 0,-1 1 1 0 0,0 0-1 0 0,-6-2 1 0 0,6 1 3 0 0,1 1-1 0 0,0 0 1 0 0,-1-1-1 0 0,1 1 1 0 0,-1 0-1 0 0,-6 0-2 0 0,10 0 2 0 0,-1-1-1 0 0,0 1 0 0 0,1 0 1 0 0,-1 0-1 0 0,1 0 1 0 0,0-1-1 0 0,-1 0 1 0 0,1 1-1 0 0,0-1 0 0 0,-2 1-1 0 0,-25-3-3 0 0,-66-6 2 0 0,68 6-6 0 0,-1 0 1 0 0,1 0 0 0 0,-14 0 6 0 0,-53-3 8 0 0,59 4-7 0 0,26 2-3 0 0,1-1 1 0 0,0 1-1 0 0,0-1 1 0 0,-1 1-1 0 0,1 0 1 0 0,-2-1 1 0 0,-76-1-30 0 0,70 2 36 0 0,-48-2 10 0 0,52 1-13 0 0,1 0 1 0 0,-1 0-1 0 0,-7-1-3 0 0,-19-2 6 0 0,31 3-3 0 0,0 1 1 0 0,-1 0-1 0 0,0-1 1 0 0,1 1-1 0 0,-1 0 0 0 0,0 0 1 0 0,-9 0-4 0 0,3 0 12 0 0,-104 0 1 0 0,61 1-14 0 0,42-1 5 0 0,-33-1-5 0 0,47 1 1 0 0,0 0 0 0 0,0 0 1 0 0,0 0-1 0 0,0 0 0 0 0,0 0 1 0 0,0-1-1 0 0,0 1 1 0 0,0 0-1 0 0,0-1 0 0 0,1 1 1 0 0,-1-1-1 0 0,1 1 0 0 0,0 0 1 0 0,0-1-1 0 0,-1 1 0 0 0,-10-3 4 0 0,0 0 1 0 0,-1 1 0 0 0,-1-1-1 0 0,1 1 1 0 0,-2 0-1 0 0,0 0 1 0 0,0 0 0 0 0,0 0-1 0 0,-13 0-4 0 0,2-2 6 0 0,22 4-8 0 0,0-1 0 0 0,1 1-1 0 0,-1-1 1 0 0,0 0-1 0 0,0 1 1 0 0,0 0 0 0 0,-4-1 2 0 0,6 1-4 0 0,0 0 0 0 0,0 0 0 0 0,0 0 0 0 0,0-1 0 0 0,0 1 1 0 0,0 0-1 0 0,0-1 0 0 0,0 1 4 0 0,-24-3-24 0 0,23 3 24 0 0,0 0 0 0 0,0 0 0 0 0,0-1 0 0 0,1 1-1 0 0,-1 0 1 0 0,0 0 0 0 0,0-1 0 0 0,1 0 0 0 0,-1 1 0 0 0,1 0 0 0 0,0-1 0 0 0,-1 1 0 0 0,1-1 0 0 0,0 1 0 0 0,0-1 0 0 0,0 1 0 0 0,1-2 0 0 0,-2 2 0 0 0,-20-7-48 0 0,19 4-65 0 0,19 2 33 0 0,-11 0 76 0 0,7 1-3 0 0,1-1-1 0 0,-1 1 1 0 0,0 0-1 0 0,1 0 1 0 0,-1 0-1 0 0,0 1 1 0 0,0 0-1 0 0,4-1 8 0 0,28 3-20 0 0,4 0-4 0 0,-37-3 24 0 0,0 1 0 0 0,0-1 0 0 0,0 2-1 0 0,0-2 1 0 0,-1 1 0 0 0,4 0 0 0 0,26 3 5 0 0,-21-3-5 0 0,16 2-3 0 0,0 0 0 0 0,0-2-1 0 0,1 1 1 0 0,8 0 3 0 0,-22-2-7 0 0,0 0-1 0 0,-1 0 1 0 0,3 0 7 0 0,25-1-5 0 0,-9 1 3 0 0,189 1-18 0 0,-201 0 21 0 0,-1-1 0 0 0,0 1 1 0 0,-1 1-2 0 0,40 0 10 0 0,-22 0-4 0 0,-2 0-1 0 0,1 1 0 0 0,-1-1 0 0 0,20 3-5 0 0,-10-1-3 0 0,-16-1 4 0 0,-2 1 1 0 0,0-1-1 0 0,6 2-1 0 0,56 6 13 0 0,46 3 30 0 0,10-2-43 0 0,-63-5 12 0 0,22 2 2 0 0,-54-5-17 0 0,-2 0 0 0 0,41 5 3 0 0,-68-6-2 0 0,17 2-9 0 0,-2 0 1 0 0,-1 0-1 0 0,11 3 11 0 0,-6-1-5 0 0,-19-3 5 0 0,-1 0 0 0 0,18 4 0 0 0,-3 0 30 0 0,16 2-30 0 0,32 5 9 0 0,-36-5-8 0 0,22 2-1 0 0,-12-2-11 0 0,67 10 26 0 0,5-1-1 0 0,10-1-14 0 0,104 15 91 0 0,-140-18-56 0 0,85 8-35 0 0,-139-18 6 0 0,-9 0 9 0 0,18 2-15 0 0,123 14 9 0 0,-31-3 10 0 0,67 5 15 0 0,-140-15-17 0 0,-3 1 1 0 0,-1 1-1 0 0,31 5-17 0 0,-6 2 21 0 0,6 3-21 0 0,66 11 11 0 0,20 0 4 0 0,-103-18-6 0 0,-65-9-1 0 0,23 4 21 0 0,-2 0-1 0 0,4 1-28 0 0,-36-6 7 0 0,-1 1-1 0 0,0-1 1 0 0,-1 1-1 0 0,-1 0 0 0 0,-1 0 1 0 0,4 1-7 0 0,16 8 12 0 0,20 7 31 0 0,-33-14-26 0 0,12 4 7 0 0,-26-9-24 0 0,0 0 0 0 0,0 0-1 0 0,0 1 1 0 0,-1-1 0 0 0,0 0 0 0 0,0 1 0 0 0,1 0 0 0 0,-4-2-1 0 0,1 1 0 0 0,-1 0 1 0 0,1 0-1 0 0,0-1 1 0 0,0 1-1 0 0,0-1 0 0 0,0 1 1 0 0,1 0-1 0 0,0 0 1 0 0,0-1 2 0 0,-1 1-1 0 0,0-1 1 0 0,0 1-1 0 0,0-1 1 0 0,0 1-1 0 0,0 0 1 0 0,-1-1-1 0 0,1 1-1 0 0,14 7-1 0 0,-12-7-2 0 0,0 1 1 0 0,-1 0 0 0 0,0-1-1 0 0,0 1 1 0 0,0 1 2 0 0,11 3 3 0 0,-4-2 1 0 0,-3 0-2 0 0,-1 0 1 0 0,0 0 0 0 0,0 3-3 0 0,-3-6 1 0 0,0 1 0 0 0,0 0 1 0 0,1 0-1 0 0,0 0 1 0 0,1-1-1 0 0,-1 1 1 0 0,2 0-2 0 0,20 8 22 0 0,45 17 11 0 0,-58-21-38 0 0,-7-4 7 0 0,-1 0 0 0 0,0 1-1 0 0,0-1 1 0 0,-1 1-1 0 0,-1 0 1 0 0,0-1 0 0 0,0 1-2 0 0,-1 1 14 0 0,0-1-8 0 0,0 0 0 0 0,-2 0 0 0 0,0-1-1 0 0,0 1 1 0 0,-2 0 0 0 0,0 0-6 0 0,0 2-2 0 0,0 0 1 0 0,2-1-1 0 0,0 1 0 0 0,2 1 2 0 0,0-1 0 0 0,-2 0-1 0 0,-2 4 1 0 0,0-7-1 0 0,1 0 3 0 0,0-1-1 0 0,0 0 1 0 0,1 1-1 0 0,0-1 1 0 0,0 0-1 0 0,0 0 1 0 0,1 0-1 0 0,0 1 1 0 0,0-1-1 0 0,1-1 1 0 0,0 2-1 0 0,0-1-1 0 0,-2 0 1 0 0,0-1-1 0 0,0 0 0 0 0,0 0 1 0 0,0 0-1 0 0,0 1 0 0 0,0-1 1 0 0,-1 0-1 0 0,1 0 0 0 0,0 0 1 0 0,0 0-1 0 0,-1 0 0 0 0,1 1 1 0 0,0-1-1 0 0,-1 1 0 0 0,0-1 1 0 0,1 0-1 0 0,-1 0 1 0 0,0 0-1 0 0,1 0 0 0 0,-1 1 1 0 0,-1-1-1 0 0,1 0 0 0 0,0 0 1 0 0,1 1-1 0 0,-2-1 1 0 0,1 0-1 0 0,1 0 1 0 0,-1 1-1 0 0,0-1 1 0 0,1 0-1 0 0,-1 1 1 0 0,0-1 0 0 0,1 0-1 0 0,0 1 1 0 0,-1-1-1 0 0,1 0 1 0 0,0 1-1 0 0,0-1 0 0 0,11 8 8 0 0,-10-8-1 0 0,-1 0-6 0 0,-1 0 0 0 0,1 0 0 0 0,-1 0 0 0 0,1 0 1 0 0,0 0-1 0 0,0 0 0 0 0,-1 0 0 0 0,1 0 0 0 0,0 0 0 0 0,0 0 0 0 0,-1 0 1 0 0,1 0-1 0 0,0 0 0 0 0,0 0 0 0 0,0 0 0 0 0,-1 0 0 0 0,1 0 0 0 0,0 0 1 0 0,-1 0-1 0 0,1 0 0 0 0,0 0 0 0 0,0 0 0 0 0,0 0 0 0 0,0 1 0 0 0,-1-1 1 0 0,1 0-1 0 0,0 0 0 0 0,0 0 0 0 0,0 0 0 0 0,0 0 0 0 0,0 0 0 0 0,0 0 1 0 0,0 0-1 0 0,0 0 0 0 0,0 0 0 0 0,0 0 0 0 0,0 0 0 0 0,0 0 0 0 0,0 0 1 0 0,0 0-1 0 0,0 0 0 0 0,0 0 0 0 0,0 0 0 0 0,0 0 0 0 0,0 1 0 0 0,0-1 1 0 0,0 0-1 0 0,0 0 0 0 0,1 0 0 0 0,-1 0 0 0 0,0 0 0 0 0,0 0 0 0 0,0 0 1 0 0,0 0-1 0 0,1 0-1 0 0,-5-1 15 0 0,0 1 0 0 0,0-1 0 0 0,0 1 0 0 0,0-1 0 0 0,1 0 0 0 0,0 0 0 0 0,-1 1 0 0 0,1-1 0 0 0,1 0 0 0 0,-1 0 0 0 0,-1 0-15 0 0,-14-4 52 0 0,1-1 21 0 0,16 5-64 0 0,-1 1-1 0 0,0-1 0 0 0,1 0 1 0 0,-1 1-1 0 0,0-1 0 0 0,0 1 1 0 0,0-1-1 0 0,0 1 0 0 0,-1-1 1 0 0,1 0-1 0 0,-1 1 0 0 0,-1-1-8 0 0,-61-8 62 0 0,12 1-32 0 0,-2 1 0 0 0,-7-1-30 0 0,20 4 8 0 0,0 2 0 0 0,-1-2 1 0 0,-42 0-9 0 0,84 4 0 0 0,-20-1 3 0 0,-2 0-1 0 0,1 1 1 0 0,-1-1 0 0 0,0 1-1 0 0,1 0 1 0 0,-8 1-3 0 0,12 0-9 0 0,1-1-1 0 0,-1 0 1 0 0,0 0-1 0 0,0 0 1 0 0,0-1-1 0 0,1 0 1 0 0,-1 1-1 0 0,-15-2 10 0 0,32 2-3 0 0,-1 0-1 0 0,0 0 1 0 0,1 0 0 0 0,0-1-1 0 0,-1 1 1 0 0,1 0 0 0 0,0-1-1 0 0,0 1 1 0 0,-1 0 0 0 0,1-1-1 0 0,0 1 1 0 0,0 0 0 0 0,0 0-1 0 0,0-1 1 0 0,1 1-1 0 0,-1 0 1 0 0,1-1 0 0 0,-1 1-1 0 0,1 0 1 0 0,-1-1 3 0 0,-5-8-17 0 0,6 7 16 0 0,0 1 3 0 0,-1-1-1 0 0,0 0 1 0 0,0 0 0 0 0,-1 0 0 0 0,0 1 0 0 0,0-1 0 0 0,-1 0-1 0 0,0 1 1 0 0,-1-1 0 0 0,0 1 0 0 0,0-1 0 0 0,-1 0 0 0 0,-1 1-2 0 0,-5-2 4 0 0,-2 0 1 0 0,1 1 0 0 0,-2 0 0 0 0,-12-2-5 0 0,10 1 7 0 0,0 1 1 0 0,1-1-1 0 0,-3-1-7 0 0,-110-25 33 0 0,87 18-38 0 0,1 1 15 0 0,-3 0-1 0 0,0 1 0 0 0,-37-7-9 0 0,-24 0 0 0 0,-12-1 0 0 0,2-1 7 0 0,-42-4-6 0 0,13 2-9 0 0,25 5 9 0 0,5 1 15 0 0,-2 0-1 0 0,-107-8-15 0 0,209 21 1 0 0,-189-15-29 0 0,134 12 8 0 0,-26-2-42 0 0,-41-2 62 0 0,48 3-16 0 0,54 3 18 0 0,-1 0 0 0 0,-1 0-2 0 0,-34-2 11 0 0,54 3-6 0 0,-2 0 1 0 0,0 0-1 0 0,1 0 1 0 0,-4 0-6 0 0,19 1 0 0 0,0 0 0 0 0,0 0 0 0 0,0 0 0 0 0,0 0 0 0 0,1 0 0 0 0,-1 0 0 0 0,1 0 0 0 0,-2 0 0 0 0,2 0 0 0 0,-1 0 0 0 0,1 0-1 0 0,-1 0 1 0 0,0 0 0 0 0,1 0 0 0 0,-1 0 0 0 0,0 0 0 0 0,1 0 0 0 0,-1 0 0 0 0,1 0 0 0 0,-1 0 0 0 0,1 0 0 0 0,-1-1 0 0 0,0 1 0 0 0,1 0 0 0 0,-1 0 0 0 0,1 0 0 0 0,0 0 0 0 0,-1 0 0 0 0,1 0 0 0 0,0 0 0 0 0,-1-1 0 0 0,1 1-1 0 0,0 0 1 0 0,0 0-1 0 0,-1 0 0 0 0,1 0 1 0 0,-1 0-1 0 0,1 0 1 0 0,0 0-1 0 0,-1-1 1 0 0,1 1-1 0 0,0 0 0 0 0,0 0 1 0 0,-1 0-1 0 0,1 0 1 0 0,-1 0-1 0 0,1 0 0 0 0,-1 0 1 0 0,1 0-1 0 0,-1 0 1 0 0,1 0-1 0 0,0 0 1 0 0,-1 0-1 0 0,1 0 0 0 0,0 0 1 0 0,-1 0-1 0 0,1 0 1 0 0,-1 0-1 0 0,0 0 1 0 0,1 0-1 0 0,0 0 0 0 0,-1 0 1 0 0,1 0 0 0 0,0 0 0 0 0,-1 0-1 0 0,1 0 1 0 0,0 0-1 0 0,0 0 1 0 0,-1 0-1 0 0,1 0 1 0 0,-1 0 0 0 0,1 0-1 0 0,0 0 1 0 0,-1 0-1 0 0,1 0 1 0 0,0 0-1 0 0,0 0 1 0 0,-1 0 0 0 0,1 0-1 0 0,0 0 1 0 0,0 0-1 0 0,-1 0 1 0 0,1 0-1 0 0,0 0 1 0 0,0 0 0 0 0,-1 0-1 0 0,1 0 1 0 0,-1 0-1 0 0,1 0 1 0 0,0 0-1 0 0,0 0 1 0 0,0 0 0 0 0,0 0-1 0 0,-1 0 1 0 0,1 0-1 0 0,0 0 1 0 0,0-1-1 0 0,0 1 1 0 0,0 0 0 0 0,0 0-1 0 0,0 0 1 0 0,0 0-1 0 0,0 0 1 0 0,-1 0-1 0 0,1 0 1 0 0,0 0 0 0 0,0 0-1 0 0,0 0 1 0 0,0 0-1 0 0,0 0 1 0 0,1 0-1 0 0,-1 0 1 0 0,0 0 0 0 0,1-4-17 0 0,-1 4 16 0 0,0 0 0 0 0,0 0 0 0 0,0 0 0 0 0,1 0 0 0 0,-1-1 0 0 0,-1 1 0 0 0,1 0 1 0 0,0 0-1 0 0,0 0 0 0 0,0 0 0 0 0,0 0 0 0 0,0 0 0 0 0,0 0 0 0 0,-1-1 0 0 0,1 1 0 0 0,0 0 0 0 0,0 0 0 0 0,-1 0 1 0 0,1 0-1 0 0,0 0 0 0 0,-1 0 0 0 0,0 0 0 0 0,1 0 0 0 0,0 0 0 0 0,-1-1 0 0 0,1 1 0 0 0,-1 0 0 0 0,1 0 1 0 0,-1 0-1 0 0,1 0 0 0 0,-1 0 1 0 0,2 0-3 0 0,-1 0 1 0 0,1-1 0 0 0,-1 1-1 0 0,1 0 1 0 0,0 0 0 0 0,-1 0-1 0 0,1 0 1 0 0,0 0-1 0 0,0 0 1 0 0,-1 0 0 0 0,1 0-1 0 0,0 0 1 0 0,0 0 0 0 0,0 0-1 0 0,-1 0 1 0 0,1 0 0 0 0,0 0-1 0 0,0 0 1 0 0,0 0 0 0 0,0 0-1 0 0,-1 0 1 0 0,1 0-1 0 0,0 0 1 0 0,0 0 0 0 0,0 0-1 0 0,-1 0 3 0 0,26 2-49 0 0,-21-2 40 0 0,0 1 0 0 0,0-1 0 0 0,0 0-1 0 0,0 1 1 0 0,-1-1 0 0 0,1 1 0 0 0,0-1 0 0 0,0 1 9 0 0,28 4-29 0 0,1 0 1 0 0,1-1-1 0 0,1 1 1 0 0,10-1 28 0 0,158 14-35 0 0,-62-7 29 0 0,94 8 22 0 0,163 15 8 0 0,-249-19-29 0 0,77 10 5 0 0,-166-18-3 0 0,11 1-6 0 0,12 4 9 0 0,-6-1-6 0 0,159 23 13 0 0,-132-18 1 0 0,440 63 25 0 0,-502-72-23 0 0,-1 0 0 0 0,-2 1 0 0 0,3 1-10 0 0,13 3 9 0 0,-37-8 2 0 0,0 0 0 0 0,4 3-11 0 0,-6-3 9 0 0,-1 0 0 0 0,9 1-9 0 0,-16-3 1 0 0,-1 1 0 0 0,0-1 0 0 0,0 0 0 0 0,-1 0 0 0 0,2 2-1 0 0,28 8 3 0 0,0-2-10 0 0,-31-8 7 0 0,-1 1-1 0 0,1-2 1 0 0,1 1-1 0 0,0 0 1 0 0,1-1 0 0 0,6 3 0 0 0,-9-4 1 0 0,-1 2 1 0 0,1-1 0 0 0,-1-1-1 0 0,0 1 1 0 0,-1 0 0 0 0,0 1 0 0 0,0-1-1 0 0,0 0 1 0 0,2 1-2 0 0,-4-1 1 0 0,3 4 6 0 0,-2-2 2 0 0,-2-1-8 0 0,0-1 0 0 0,0 0 0 0 0,0 0 0 0 0,0 0 0 0 0,-1 0 1 0 0,0 1-2 0 0,-2 3 18 0 0,5 0-2 0 0,-1-3-14 0 0,-1 0-1 0 0,0-1 1 0 0,0 0-1 0 0,0 1 1 0 0,-1-1-1 0 0,-1 2-1 0 0,-1-1 0 0 0,1 0-1 0 0,0 0 0 0 0,0-1 0 0 0,1 1 0 0 0,0 0 1 0 0,1 1-1 0 0,0-2 0 0 0,1 1 0 0 0,-1 0 1 0 0,2 0-1 0 0,0 0 0 0 0,2 1 1 0 0,18 16-15 0 0,-8-8 27 0 0,4 5-8 0 0,-15-13-3 0 0,0-1 0 0 0,-1 1 0 0 0,-1 0-1 0 0,0 0 1 0 0,-1-1 0 0 0,0 1-1 0 0,-1 0 1 0 0,-1 0 0 0 0,0 0 0 0 0,-1-1-1 0 0,-2 2 0 0 0,4-2 0 0 0,0 0 0 0 0,1-1-1 0 0,0 1 1 0 0,0 0 0 0 0,1 1 0 0 0,-1 4-8 0 0,0-3 5 0 0,0 0 0 0 0,1 0 1 0 0,2 0 2 0 0,1 9 1 0 0,-4-12 0 0 0,1 0 0 0 0,-1 1-1 0 0,1-1 1 0 0,0 0 0 0 0,1-1-1 0 0,0 1 1 0 0,0 1 0 0 0,0-1 0 0 0,0 0-1 0 0,3 1 0 0 0,9 4-3 0 0,-14-6 3 0 0,1 0-1 0 0,-1 1 0 0 0,0-1 0 0 0,0 0 0 0 0,0 0 0 0 0,0 1 0 0 0,1-1 1 0 0,-2 1-1 0 0,1-1 0 0 0,0 0 0 0 0,0 0 0 0 0,0 1 0 0 0,0-1 1 0 0,-1 0-1 0 0,1 0 0 0 0,-1 1 1 0 0,0-1 0 0 0,1 0 0 0 0,-1 1 0 0 0,1-1 0 0 0,0 0 0 0 0,-1 0 0 0 0,1 0 0 0 0,0 0 0 0 0,0 1 0 0 0,0 0 0 0 0,0-1 0 0 0,0 0 0 0 0,0 1 0 0 0,1-1 0 0 0,-1 0 0 0 0,0 0 0 0 0,1 1 0 0 0,0-1 0 0 0,0 1 0 0 0,0 0 1 0 0,-1 0-1 0 0,1-1 1 0 0,-1 1-1 0 0,0 0 1 0 0,0 0-1 0 0,-1 0 1 0 0,1 0-1 0 0,-1-1 0 0 0,0 1 1 0 0,0 0-1 0 0,-1 0 0 0 0,-6 8 12 0 0,7-4-6 0 0,1-4-6 0 0,-1 0 0 0 0,1 1 0 0 0,0-1 0 0 0,0 0 0 0 0,0 1 0 0 0,1-1 1 0 0,0 0-1 0 0,0 1 0 0 0,1-1 0 0 0,2 1 0 0 0,-2-1-1 0 0,0 0 0 0 0,0 0 1 0 0,-1 0-1 0 0,1-1 0 0 0,-1 1 0 0 0,0 0 1 0 0,-1 0-1 0 0,1 0 0 0 0,-1 0 0 0 0,0 0 1 0 0,0 0-1 0 0,-1 1 1 0 0,1 0 1 0 0,3 1-1 0 0,-2-3 0 0 0,-1 0-1 0 0,1 0 1 0 0,-1 1-1 0 0,0-1 1 0 0,0 0 0 0 0,1 0-1 0 0,-1 1 1 0 0,0-1-1 0 0,0 0 1 0 0,0 1 0 0 0,0-1-1 0 0,0 0 1 0 0,0 1-1 0 0,-1-1 1 0 0,1 0 0 0 0,0 0-1 0 0,-1 1 1 0 0,1-1-1 0 0,-1 0 1 0 0,0 0 0 0 0,0 1-2 0 0,0 0 0 0 0,0-1 0 0 0,0 0-1 0 0,1 0 1 0 0,-1 0 0 0 0,0 1 0 0 0,1-1 0 0 0,-1 0 0 0 0,1 1-1 0 0,-1-1 1 0 0,1 0 0 0 0,0 0 0 0 0,0 1 0 0 0,0-1 0 0 0,0 0 0 0 0,0 1-1 0 0,0 0 1 0 0,0-1 0 0 0,1 0 0 0 0,-1 0 0 0 0,0 0 0 0 0,1 1 2 0 0,2 2-1 0 0,-3-3 1 0 0,0 0 0 0 0,0 0 0 0 0,0 0 0 0 0,0 0 0 0 0,0 0 0 0 0,0 0-1 0 0,0 0 1 0 0,0 0 0 0 0,0 0 0 0 0,0 0 0 0 0,0 0 0 0 0,0 0 0 0 0,-1 0 0 0 0,1 0 0 0 0,0 0 0 0 0,0 0 0 0 0,0 0 0 0 0,0 0 0 0 0,0 0-1 0 0,0 0 1 0 0,0 0 0 0 0,0 0 0 0 0,-1 1 0 0 0,1-1 0 0 0,0 0 0 0 0,-1 0 0 0 0,1 0 0 0 0,0 0 0 0 0,0 0 0 0 0,0 0 0 0 0,-1 0-1 0 0,1 0 1 0 0,0 0 0 0 0,0 0 0 0 0,0 0 0 0 0,-1 0 0 0 0,1 0 0 0 0,0 0 0 0 0,0 0 0 0 0,0 0 0 0 0,-1 0 0 0 0,1 0 0 0 0,-1 0 0 0 0,1 0-1 0 0,0 0 1 0 0,0 0 0 0 0,0 0 0 0 0,-1 0 0 0 0,1 0 0 0 0,0 0 0 0 0,0 0 0 0 0,0 0 0 0 0,-1 0 0 0 0,1 0 0 0 0,0 0 0 0 0,0 0 0 0 0,0 0-1 0 0,-1 0 1 0 0,1 0 0 0 0,-5 0 7 0 0,11 1 2 0 0,33 9 59 0 0,-33-7-59 0 0,-6-3-8 0 0,0 0-1 0 0,0 0 0 0 0,0 0 0 0 0,-1 0 0 0 0,1 0 1 0 0,0 0-1 0 0,0 0 0 0 0,0 0 0 0 0,-1 1 1 0 0,1-1-1 0 0,0 0 0 0 0,-1 0 0 0 0,1 0 0 0 0,0 0 1 0 0,0 0-1 0 0,-1 0 0 0 0,1 0 0 0 0,0 0 1 0 0,0 0-1 0 0,-1 0 0 0 0,1 0 0 0 0,0 0 0 0 0,-1 0 1 0 0,1 0-1 0 0,-1 0 0 0 0,1 0 0 0 0,0 0 0 0 0,0 0 1 0 0,-1 0-1 0 0,1 0 0 0 0,0 0 0 0 0,-1 0 1 0 0,1 0-1 0 0,0 0 0 0 0,0 0 0 0 0,-16 8-17 0 0,15-8 16 0 0,1 0 0 0 0,-1 0 0 0 0,1 0 0 0 0,-1 0 0 0 0,1 0 0 0 0,-1 0-1 0 0,1 0 1 0 0,-1 0 0 0 0,1 0 0 0 0,-1 0 0 0 0,1 0 0 0 0,0 0 0 0 0,-1 0 0 0 0,1 1 0 0 0,0-1 0 0 0,-1 0 0 0 0,0 0 0 0 0,1 0 0 0 0,0 0 0 0 0,0 0 0 0 0,0 0 0 0 0,-1 0 0 0 0,1 0 0 0 0,0 0 0 0 0,0 0 0 0 0,0 1 0 0 0,0-1 0 0 0,0 0 0 0 0,0 1 0 0 0,0-1 0 0 0,0 0 0 0 0,0 0 0 0 0,0 0 0 0 0,0 0 0 0 0,1 0 0 0 0,-1 0 0 0 0,0 0 0 0 0,0 1 0 0 0,0-1 0 0 0,1 0 0 0 0,0 0 0 0 0,-1 0 0 0 0,0 0 0 0 0,1 0 0 0 0,-1 0 0 0 0,0 0-1 0 0,1 0 1 0 0,-1 0 0 0 0,1 0 0 0 0,-1 1 0 0 0,1-1 0 0 0,0 0 1 0 0,-2 0 0 0 0,1 0 0 0 0,0 0 0 0 0,0 0 1 0 0,0 0-1 0 0,0 0 0 0 0,0 0 0 0 0,-1 0 0 0 0,1 0 0 0 0,0 0 0 0 0,-1 0 0 0 0,1 0 0 0 0,0 0 0 0 0,0 0 0 0 0,0 0 0 0 0,0 0 0 0 0,0 0 0 0 0,-1 0 0 0 0,1 0 0 0 0,0 0 0 0 0,0 0 0 0 0,0 0 0 0 0,0 0 0 0 0,0 0 1 0 0,0 0-1 0 0,0 0 0 0 0,-1 0 0 0 0,1 0 0 0 0,0 0 0 0 0,0 0 0 0 0,0 0 0 0 0,0 0 0 0 0,0 0 0 0 0,0 0 0 0 0,0 0 0 0 0,0 0 0 0 0,0 0 0 0 0,0 0 0 0 0,0 0 0 0 0,0 0 0 0 0,0 0 0 0 0,0 0 0 0 0,0 0 1 0 0,0 0-1 0 0,0 0 0 0 0,0 0 0 0 0,0 0 0 0 0,0 1 0 0 0,0-1 0 0 0,0 0 0 0 0,0 0 0 0 0,0 0 0 0 0,0 0 0 0 0,0 0 0 0 0,0 0 0 0 0,0 0 0 0 0,0 0 0 0 0,0 0 0 0 0,1 0 0 0 0,-1 0 0 0 0,0 0 0 0 0,0 0 0 0 0,0 0 1 0 0,0 0-1 0 0,0 0 0 0 0,0 0 0 0 0,0 0 0 0 0,1 0 0 0 0,-1 0 0 0 0,0 0 0 0 0,0 0 0 0 0,0 0 0 0 0,-1 0 0 0 0,1 0 0 0 0,-1 0 0 0 0,1 0 0 0 0,-1 0 0 0 0,0 0 0 0 0,1 0 1 0 0,-1 0-1 0 0,1 0 0 0 0,0 0 0 0 0,-1 0 0 0 0,1-1 0 0 0,-1 1 0 0 0,1 0 0 0 0,0 0 0 0 0,-1 0 0 0 0,1 0 0 0 0,-1 0 0 0 0,1 0 0 0 0,0 0 1 0 0,0 0-1 0 0,-1 0 0 0 0,1 0 0 0 0,0-1 0 0 0,0 1 0 0 0,0 0 0 0 0,0 0 0 0 0,-1 0 0 0 0,1 0 0 0 0,0 0 0 0 0,0 0 0 0 0,0 0 1 0 0,0 0-1 0 0,0-1 0 0 0,1 1 0 0 0,-1 0 0 0 0,0 0 0 0 0,0 0 0 0 0,-17-6 16 0 0,16 6-16 0 0,0 0 0 0 0,0-1 0 0 0,0 1 0 0 0,0 0 0 0 0,0 0 0 0 0,1 0 0 0 0,-1 0 0 0 0,-1 0 0 0 0,1 0 0 0 0,0 0 0 0 0,0 0 0 0 0,0 0 0 0 0,0 0 1 0 0,0 0-1 0 0,0-1 0 0 0,-1 1 0 0 0,1 0 0 0 0,0 0 0 0 0,-1 0 0 0 0,1 0 0 0 0,0 0 0 0 0,0 0 0 0 0,-21 1-10 0 0,22-1 9 0 0,0 0 0 0 0,0 0 1 0 0,0 0-1 0 0,0 0 0 0 0,0 0 1 0 0,0 0-1 0 0,0 0 1 0 0,0 0-1 0 0,1 0 0 0 0,-1 0 1 0 0,0 0-1 0 0,0 0 0 0 0,0 0 1 0 0,0 0-1 0 0,0 0 0 0 0,0 0 1 0 0,0 0-1 0 0,0 0 0 0 0,0 0 1 0 0,0 0-1 0 0,0 0 0 0 0,0 0 1 0 0,0 0-1 0 0,0 0 1 0 0,0 0-1 0 0,0 0 0 0 0,0 0 1 0 0,-1 0-1 0 0,1 0 0 0 0,0 0 1 0 0,0 0-1 0 0,0 0 0 0 0,0 0 1 0 0,0 0-1 0 0,0 0 0 0 0,0 0 1 0 0,0 0-1 0 0,0 0 1 0 0,0 0-1 0 0,0 0 0 0 0,-1 0 1 0 0,1 0-1 0 0,0 0 0 0 0,0 0 1 0 0,0 0-1 0 0,-1 0 0 0 0,1 0 1 0 0,0 0-1 0 0,0 0 0 0 0,0 0 1 0 0,-8 1-87 0 0,7-1 82 0 0,1 1 1 0 0,-1-1-1 0 0,1 0 1 0 0,-1 0 0 0 0,1 0-1 0 0,-1 0 1 0 0,1 1 0 0 0,-1-1-1 0 0,0 0 1 0 0,0 0-1 0 0,1 0 1 0 0,-1 0 0 0 0,1 0-1 0 0,-1 0 1 0 0,0 0-1 0 0,0 0 1 0 0,1 0 0 0 0,-1 0-1 0 0,1 0 1 0 0,-1 0-1 0 0,1 0 1 0 0,-2 0 0 0 0,2 0-1 0 0,-1 0 1 0 0,1-1 0 0 0,-1 1 4 0 0,-8 0-58 0 0,5 3 8 0 0,4-3 49 0 0,0 0 0 0 0,-1 1 0 0 0,1 0 1 0 0,-1-1-1 0 0,0 0 0 0 0,1 1 0 0 0,-1-1 0 0 0,1 0 0 0 0,-1 1 0 0 0,-1-1 0 0 0,0 1 1 0 0,1-1 2 0 0,-1 0-1 0 0,1 1 0 0 0,0 0 1 0 0,0-1-1 0 0,0 0 1 0 0,0 1-1 0 0,0-1 0 0 0,1 1 1 0 0,-1-1-1 0 0,1 1 1 0 0,0-1-1 0 0,-1 1-1 0 0,2 0 3 0 0,-2-1 1 0 0,-11 2 12 0 0,11-2-16 0 0,-1 0 0 0 0,1 0 0 0 0,-1 0 0 0 0,0 0 0 0 0,1 0 0 0 0,-1 0 0 0 0,1 0 0 0 0,-1 0 1 0 0,0 0-1 0 0,1 0 0 0 0,-1 0 0 0 0,1 0 0 0 0,-1 0 0 0 0,1 0 0 0 0,-1 0 0 0 0,-11-1 0 0 0,10 0 0 0 0,-25 0 1 0 0,5-1 22 0 0,13 1-14 0 0,10 1-8 0 0,-1 0 0 0 0,1 0 0 0 0,0 0 0 0 0,0 0 0 0 0,-1 0 0 0 0,1 0-1 0 0,0 0 1 0 0,0 0 0 0 0,-1-1 0 0 0,1 1 0 0 0,-1 0 0 0 0,1 0 0 0 0,0 0-1 0 0,0 0 1 0 0,0 0 0 0 0,-1 0 0 0 0,1 0 0 0 0,0 0 0 0 0,0 0 0 0 0,0 0 0 0 0,0 0-1 0 0,-1 0 1 0 0,1 0 0 0 0,0 0 0 0 0,0 0 0 0 0,0 0 0 0 0,0 0 0 0 0,0 0 0 0 0,0 0-1 0 0,0-1 1 0 0,0 1-1 0 0,0 0 1 0 0,0 0-1 0 0,0 0 0 0 0,0 0 1 0 0,0-1-1 0 0,0 1 0 0 0,0 0 1 0 0,-1 0-1 0 0,1 0 0 0 0,0 0 1 0 0,0 0-1 0 0,0 0 0 0 0,-1 0 1 0 0,1 0-1 0 0,0 0 0 0 0,0 0 1 0 0,0 0-1 0 0,0 0 0 0 0,-1 0 0 0 0,1 0 1 0 0,0 0-1 0 0,0 0 0 0 0,0 0 1 0 0,0 0-1 0 0,-1 0 0 0 0,1 0 1 0 0,0 0-1 0 0,0 0 0 0 0,-1 0 1 0 0,1 0-1 0 0,0 0 0 0 0,0 0 1 0 0,-1 0-1 0 0,1 0 0 0 0,-1 0 1 0 0,1 0-1 0 0,0 0 0 0 0,-5 0 3 0 0,-4-1 3 0 0,-1 1 1 0 0,1-1-1 0 0,0 1 1 0 0,-1 0-1 0 0,1 0 1 0 0,-1 0-1 0 0,0 0 1 0 0,0 0-1 0 0,-7 0-6 0 0,-83 2 43 0 0,90-2-44 0 0,-1 0 1 0 0,1 0-1 0 0,0 0 1 0 0,0 0-1 0 0,0 0 0 0 0,0-1 1 0 0,0 1-1 0 0,1-1 1 0 0,-2 0 0 0 0,-6 0-2 0 0,-25 0 15 0 0,35 1-10 0 0,0-1 1 0 0,0 1-1 0 0,-1 0 0 0 0,1-1 1 0 0,-4 1-4 0 0,-44-4 16 0 0,41 3-4 0 0,0 1-1 0 0,1-2 0 0 0,-1 1 1 0 0,1 0-1 0 0,-3-1-11 0 0,-13-1 25 0 0,-1 0 0 0 0,0 0 0 0 0,-1 1 1 0 0,-16-2-26 0 0,-18 0 18 0 0,34 2-27 0 0,1-2 0 0 0,-20-1 9 0 0,-2-1-5 0 0,-21-2-6 0 0,3 0-1 0 0,-51-9 12 0 0,68 9 12 0 0,1-1-1 0 0,-2-1-11 0 0,-45-5 17 0 0,79 11-14 0 0,-1 1-1 0 0,-1-1 0 0 0,-1 2 1 0 0,0-1-1 0 0,1 1 1 0 0,-3-1-3 0 0,-15-1 0 0 0,2 1 4 0 0,-2 0 1 0 0,1 0-1 0 0,-2 1 1 0 0,-10-1-5 0 0,-59-3 9 0 0,61 3 13 0 0,-47-1-22 0 0,25 1 7 0 0,-5 0-1 0 0,23 1 12 0 0,-51-3-18 0 0,1 0 0 0 0,10 0 7 0 0,11 0 19 0 0,61 3-20 0 0,10 1-1 0 0,1 0 1 0 0,1 0 0 0 0,-1 0-1 0 0,-5-1-5 0 0,-6 0 5 0 0,16 1-2 0 0,1 1 0 0 0,-1-1 0 0 0,1 0-1 0 0,-1 1 1 0 0,1-1 0 0 0,0 1-1 0 0,0-2 1 0 0,0 2-3 0 0,-4-2 5 0 0,1 1 1 0 0,-2-1-1 0 0,1 1 0 0 0,-1-1 1 0 0,0 1-1 0 0,-1 0 1 0 0,-3-1-6 0 0,-73-7 17 0 0,82 9-16 0 0,-13-2 2 0 0,-1 1 1 0 0,0 0-1 0 0,-13-1-3 0 0,-5 1 13 0 0,10 0-4 0 0,0 0 0 0 0,0 1 0 0 0,-17 0-9 0 0,-25-2 23 0 0,36 1-4 0 0,26 2-15 0 0,0-1 0 0 0,0-1 1 0 0,0 1-1 0 0,-1 0 0 0 0,1 0 0 0 0,0 0 0 0 0,0 0 1 0 0,0-1-1 0 0,1 1 0 0 0,-1-1 0 0 0,0 0 1 0 0,1 1-1 0 0,-3-1-4 0 0,-10-1 9 0 0,0-1 0 0 0,-1 2 1 0 0,-18-3-10 0 0,6 1 1 0 0,-2 0 0 0 0,0 1-1 0 0,0 0 1 0 0,-1 0 0 0 0,0 0 0 0 0,-1 1 0 0 0,0 0 0 0 0,1 0 0 0 0,-18 1-1 0 0,-290 2-22 0 0,322-2 26 0 0,-10 1 10 0 0,1-1-1 0 0,-21 2-13 0 0,33-2 3 0 0,0 0 0 0 0,0 0 0 0 0,0 0-1 0 0,0 0 1 0 0,-11 0-3 0 0,12-1-1 0 0,-1 1 0 0 0,0 0 0 0 0,1 0 0 0 0,0 0 0 0 0,-12 1 1 0 0,-28-1 7 0 0,38 0-4 0 0,12 0-2 0 0,0 0 1 0 0,-1 0 0 0 0,1 0 0 0 0,0-1-1 0 0,0 1 1 0 0,0 0 0 0 0,0-1-1 0 0,-5 0-1 0 0,4 0-3 0 0,0 1 0 0 0,1-1 0 0 0,-1 1 0 0 0,-1 0 0 0 0,-5-1 3 0 0,-29 0-3 0 0,1-1 0 0 0,-23-2 3 0 0,49 3 3 0 0,0 0 1 0 0,1 0 0 0 0,-8-2-4 0 0,-16-1-15 0 0,36 4 12 0 0,0 0 1 0 0,0 0-1 0 0,1 0 1 0 0,-1-1-1 0 0,1 1 0 0 0,-1 0 1 0 0,1 0-1 0 0,-1-1 1 0 0,1 1-1 0 0,0 0 1 0 0,0 0-1 0 0,0-1 0 0 0,0 1 3 0 0,-2-1-2 0 0,0 0 0 0 0,0 1-1 0 0,0-1 1 0 0,0 0 0 0 0,-1 0-1 0 0,0 1 1 0 0,1-1-1 0 0,-1 1 1 0 0,-3-1 2 0 0,-60-7-8 0 0,63 7 8 0 0,3 0-1 0 0,1 1 1 0 0,0 0-1 0 0,-1 0 1 0 0,1 0 0 0 0,0 0-1 0 0,-1 0 1 0 0,0 0-1 0 0,1 0 1 0 0,-1-1-1 0 0,1 1 1 0 0,-1 0-1 0 0,1 0 1 0 0,-1 0-1 0 0,1 0 1 0 0,-2 0-1 0 0,2 0 1 0 0,-1 0-1 0 0,1-1 1 0 0,-1 1-1 0 0,0 0 1 0 0,0 0-1 0 0,0 0 1 0 0,1 0-1 0 0,-1 0 1 0 0,0 0-1 0 0,1 0 1 0 0,-1 0-1 0 0,0 0 1 0 0,0 0-1 0 0,0 0 1 0 0,-1 0-9 0 0,1-1-29 0 0,1 1 37 0 0,0 0 0 0 0,0 0 0 0 0,0 0 0 0 0,0 0 1 0 0,0 0-1 0 0,0 0 0 0 0,0 0 0 0 0,0-1 0 0 0,0 1 0 0 0,0 0 0 0 0,0 0 0 0 0,0 0 1 0 0,0 0-1 0 0,0 0 0 0 0,1 0 0 0 0,-1 0 0 0 0,0 0 0 0 0,0 0 0 0 0,0 0 0 0 0,0 0 0 0 0,1 0 1 0 0,-1 0-1 0 0,1 0 0 0 0,-1 0 0 0 0,0 0 0 0 0,0-1 0 0 0,0 1 0 0 0,1 0 0 0 0,-1 0 1 0 0,0 0-1 0 0,1 0 0 0 0,-1 0 0 0 0,0 0 0 0 0,0 0 0 0 0,1 0 0 0 0,0 0 0 0 0,-1 0 0 0 0,0 0 1 0 0,0 0-1 0 0,1 0 0 0 0,-1 0 0 0 0,0 0 0 0 0,1 0 0 0 0,-1 0 0 0 0,0 0 0 0 0,1 0 1 0 0,21-4 4 0 0,-22 4-4 0 0,0 0 0 0 0,1 0 0 0 0,-1 0 0 0 0,1 0-1 0 0,-1 0 1 0 0,0 0 0 0 0,0 0 0 0 0,1 0 0 0 0,-1 0 0 0 0,0 0-1 0 0,0 0 1 0 0,1 0 0 0 0,-1 0 0 0 0,0 0 0 0 0,0 0-1 0 0,1 0 1 0 0,-1 0 0 0 0,0 0 0 0 0,0 0 0 0 0,1 0 0 0 0,-1 0-1 0 0,0 0 1 0 0,1 0 0 0 0,-1 0 0 0 0,0 0 0 0 0,0 0 0 0 0,0 0-1 0 0,0 0 1 0 0,1 0 0 0 0,-1 0 0 0 0,0 0 0 0 0,0 0-1 0 0,0 0 1 0 0,0 0 0 0 0,0-1 0 0 0,0 1 0 0 0,0 0 0 0 0,0 0-1 0 0,0 0 1 0 0,0 0 0 0 0,0 0 0 0 0,0 0 0 0 0,0 0-1 0 0,0 0 1 0 0,0 0 0 0 0,0 0 0 0 0,0 0 0 0 0,0-1 0 0 0,0 1-1 0 0,0 0 1 0 0,0 0 0 0 0,0 0 0 0 0,-1 0 0 0 0,1 0-1 0 0,0 0 1 0 0,0 0 0 0 0,0 0 0 0 0,0 0 0 0 0,0 0 0 0 0,-1 0-1 0 0,1 0 1 0 0,-1 0 0 0 0,1 0 0 0 0,0 0 0 0 0,0 0-1 0 0,0 0 1 0 0,-19-2-16 0 0,16 2 15 0 0,-23-3 8 0 0,26 3-7 0 0,-1 0 0 0 0,1 0 0 0 0,0 0 0 0 0,0 0 1 0 0,-1 0-1 0 0,1 0 0 0 0,0 0 0 0 0,0 0 1 0 0,0 0-1 0 0,0 0 0 0 0,0 0 0 0 0,0 0 0 0 0,0 0 1 0 0,0 0-1 0 0,-1 1 0 0 0,1-1 0 0 0,0 0 0 0 0,0 0 1 0 0,0 0-1 0 0,0 0 0 0 0,0 0 0 0 0,0 0 1 0 0,0 0-1 0 0,0 0 0 0 0,0 0 0 0 0,0 0 0 0 0,0 0 1 0 0,0 0-1 0 0,0 0 0 0 0,0 0 0 0 0,0 0 1 0 0,0 0-1 0 0,0 0 0 0 0,0 0 0 0 0,0 0 0 0 0,0 0 1 0 0,0 0-1 0 0,0 0 0 0 0,0 0 0 0 0,0 0 1 0 0,0 0-1 0 0,0 0 0 0 0,0 0 0 0 0,0 0 0 0 0,0 0 1 0 0,0 0-1 0 0,0 0 0 0 0,0 0 0 0 0,0 0 0 0 0,0 0 1 0 0,0 0-1 0 0,0 0 0 0 0,0 0 0 0 0,1 0 0 0 0,-2 2 6 0 0,6-1-8 0 0,-3-1 0 0 0,1 1 1 0 0,0-1-1 0 0,-1 0 0 0 0,1 1 1 0 0,0 0-1 0 0,0-1 0 0 0,0 0 0 0 0,0 0 1 0 0,3 1 1 0 0,8-2 1 0 0,-14 1-1 0 0,-1-1 0 0 0,1 1-1 0 0,0 0 1 0 0,-1 0 0 0 0,1 0 0 0 0,0 0-1 0 0,-1 0 1 0 0,0 0 0 0 0,1 0 0 0 0,-1 0-1 0 0,1 0 1 0 0,0 0 0 0 0,-1 0 0 0 0,1 0-1 0 0,-1 0 1 0 0,0 0 0 0 0,1 0 0 0 0,-1 0-1 0 0,1 0 1 0 0,0 0 0 0 0,-1 0 0 0 0,1 0-1 0 0,-1 0 1 0 0,1 0 0 0 0,0 0 0 0 0,-1 0-1 0 0,0 0 1 0 0,1 0 0 0 0,0 1 0 0 0,-1-1 0 0 0,1 0-1 0 0,0 0 1 0 0,5 1-6 0 0,-4-1 4 0 0,62 4-21 0 0,-50-3 23 0 0,-1-1 0 0 0,1 1 0 0 0,0-1 0 0 0,-1 1 0 0 0,1-1 0 0 0,0 1 0 0 0,0-1 0 0 0,5-1 0 0 0,-1 1 3 0 0,-1-1 0 0 0,0 1 0 0 0,1-1 0 0 0,1 0-3 0 0,-2 1 3 0 0,0-1-1 0 0,0 0 0 0 0,1 1 1 0 0,2-1-3 0 0,51 1-19 0 0,-41 0 16 0 0,2 0 0 0 0,-1 0 0 0 0,-1 0 0 0 0,27 2 3 0 0,-21-1 3 0 0,1 0 0 0 0,0 0-1 0 0,7-1-2 0 0,42 2 7 0 0,-40-2-8 0 0,0 0 1 0 0,0 0 0 0 0,2-1 0 0 0,-5 1 1 0 0,0-1 0 0 0,-1 2 0 0 0,11-1-1 0 0,31 2 6 0 0,-44-2-10 0 0,-1 1 0 0 0,38 2 4 0 0,13 2-23 0 0,0 0-1 0 0,-3 1 1 0 0,63 6 23 0 0,747 64-1 0 0,-888-76 0 0 0,566 44-14 0 0,-140-11 3 0 0,231 19-16 0 0,-221-17 12 0 0,-380-30 17 0 0,5 0 3 0 0,149 12 0 0 0,-121-8-3 0 0,71 6-16 0 0,80 4 15 0 0,-122-10-3 0 0,195 11-5 0 0,-32 0 15 0 0,-146-10-13 0 0,48 4 6 0 0,-16 0 28 0 0,-145-11-21 0 0,-2-1-1 0 0,0 2 1 0 0,-1-1-1 0 0,0 1-6 0 0,8 0 2 0 0,12 3 12 0 0,27 4-13 0 0,47 3 44 0 0,-117-14-43 0 0,13 2 5 0 0,-17-2-7 0 0,0 0 0 0 0,0 0 0 0 0,0 0 0 0 0,0 0 1 0 0,0 0-1 0 0,0 0 0 0 0,0 0 0 0 0,0 0 0 0 0,0-1 0 0 0,0 1 1 0 0,0 0-1 0 0,0 0 0 0 0,0 0 0 0 0,0 0 0 0 0,0 0 1 0 0,1 0-1 0 0,-1 0 0 0 0,0 0 0 0 0,0 0 0 0 0,0 0 1 0 0,0 0-1 0 0,0 0 0 0 0,0 0 0 0 0,1 0 0 0 0,-1 0 1 0 0,0 0-1 0 0,0 0 0 0 0,0 0 0 0 0,0 0 0 0 0,0 0 1 0 0,0 0-1 0 0,0 0 0 0 0,0 0 0 0 0,1 0 0 0 0,-1 0 1 0 0,0 0-1 0 0,0 0 0 0 0,0 0 0 0 0,0 0 0 0 0,0 0 1 0 0,0 0-1 0 0,0 0 0 0 0,1 0 0 0 0,-1 0 0 0 0,0 0 1 0 0,0 0-1 0 0,0 0 0 0 0,0 0 0 0 0,0 0 0 0 0,0 0 0 0 0,0 0 1 0 0,1 0-1 0 0,-1 0 0 0 0,0 0 0 0 0,30-9 8 0 0,-29 9-8 0 0,0 0 0 0 0,0-1 0 0 0,0 1 0 0 0,0 0 0 0 0,-1-1 0 0 0,2 1 0 0 0,-1 0 0 0 0,0-1 0 0 0,0 1 0 0 0,1 0 0 0 0,-1 0 0 0 0,1 0 0 0 0,-1-1 0 0 0,0 1 0 0 0,0 0 0 0 0,0 0 0 0 0,1 0 0 0 0,-1 0 0 0 0,-1-1 0 0 0,1 1 0 0 0,0 0 0 0 0,0 0-1 0 0,0 0 1 0 0,-1-1 0 0 0,1 1 0 0 0,-1 0 0 0 0,1 0 0 0 0,-1 0 0 0 0,1-1 0 0 0,-1 1 0 0 0,1 0 0 0 0,-1-1 0 0 0,0 1 0 0 0,7-20 32 0 0,-5-10-32 0 0,-2 29 2 0 0,-1-4 13 0 0,-1 1 0 0 0,-1 0 0 0 0,-1-1 0 0 0,-1 1 0 0 0,-1-1-1 0 0,-1 1 1 0 0,-1 0 0 0 0,-9-4-15 0 0,-1-1 63 0 0,-9-7-63 0 0,14 7 1 0 0,-40-21-1 0 0,27 17-3 0 0,3-1-1 0 0,-7-8 4 0 0,12 9 7 0 0,11 9-7 0 0,2 1 1 0 0,1-1-1 0 0,-1-2 0 0 0,-23-26 50 0 0,11 16 51 0 0,2-5-101 0 0,5 6 41 0 0,3 5-24 0 0,2 1 0 0 0,1-3-17 0 0,1-5 7 0 0,1-5-1 0 0,3 6-15 0 0,-1 7-3 0 0,1 1 0 0 0,3 0 0 0 0,5-5 12 0 0,-1 2-7 0 0,-2 1-1 0 0,-2-1 1 0 0,-2-4 7 0 0,0-2 2 0 0,-1 10 2 0 0,-3 0 0 0 0,-2-2-4 0 0,1 3-4 0 0,1 1 1 0 0,2-1-1 0 0,0 1 0 0 0,3-3 4 0 0,2 0-56 0 0,-3 0-1 0 0,-1 0 1 0 0,-2-1 0 0 0,-5-6 56 0 0,8 8-38 0 0,0 7 34 0 0,-2-1 0 0 0,1 0 0 0 0,-1 1 0 0 0,1-1 0 0 0,-1 0 0 0 0,0 0 0 0 0,0 1-1 0 0,-1-1 1 0 0,1 1 0 0 0,-1-1 0 0 0,0 0 4 0 0,1 0-1 0 0,0 0-1 0 0,0 1 1 0 0,0 0 0 0 0,1-1-1 0 0,-1 0 1 0 0,1 0 0 0 0,-1 0-1 0 0,1 1 1 0 0,0-1 0 0 0,1 1-1 0 0,-1 0 1 0 0,1-2 1 0 0,3 0-16 0 0,-2-1 7 0 0,1 1 0 0 0,0 0 1 0 0,1 0-1 0 0,0-1 0 0 0,6-1 9 0 0,-10 4-2 0 0,-1 0 1 0 0,1 0-1 0 0,-1 0 0 0 0,1-1 1 0 0,0 1-1 0 0,0 0 0 0 0,0 0 1 0 0,0 0-1 0 0,1 0 0 0 0,-1 0 1 0 0,0 0-1 0 0,0-1 0 0 0,0 1 1 0 0,0 0-1 0 0,0 0 0 0 0,0 0 1 0 0,1 0-1 0 0,-1 0 0 0 0,0 0 1 0 0,0 0-1 0 0,1 0 2 0 0,15-1-20 0 0,-14 1 15 0 0,1 0-1 0 0,0 0 0 0 0,0 0 1 0 0,-1 0-1 0 0,1 0 0 0 0,-1 0 1 0 0,1 0-1 0 0,0 0 0 0 0,-1 0 1 0 0,1 0-1 0 0,-1 0 0 0 0,1 0 1 0 0,-1 1-1 0 0,0-1 0 0 0,1 0 0 0 0,0 1 6 0 0,24 0-45 0 0,33 2 0 0 0,-45-2 38 0 0,1 0 0 0 0,-1 0 0 0 0,1-1 0 0 0,0 1 0 0 0,5-1 7 0 0,12 0 0 0 0,-2-1-1 0 0,1 1 0 0 0,1-2 1 0 0,-2 1-1 0 0,30-2 1 0 0,-6-1-12 0 0,1-1 1 0 0,43-4 11 0 0,5-2-24 0 0,-61 6 32 0 0,1 0 1 0 0,34-2-9 0 0,-64 6 5 0 0,1 0 0 0 0,0 0 0 0 0,0 1 0 0 0,0-1 0 0 0,13 1-5 0 0,36-1 8 0 0,-44 0-6 0 0,-1 1 0 0 0,0-1-1 0 0,1 1 1 0 0,0 1-1 0 0,-1-1 1 0 0,1 0 0 0 0,-1 1-1 0 0,0 0 1 0 0,11 0-2 0 0,0 1-3 0 0,-21-2-4 0 0,-1 1 0 0 0,0-1 0 0 0,0 1 0 0 0,0 0 0 0 0,0 0 0 0 0,6 0 7 0 0,-13 0-10 0 0,0-1 0 0 0,0 1 0 0 0,-1-1 1 0 0,1 1-1 0 0,-1-1 0 0 0,0 1 0 0 0,0-1 0 0 0,0 1 1 0 0,0 0-1 0 0,0-1 0 0 0,-1 1 0 0 0,1-1 1 0 0,-1 1-1 0 0,0 0 0 0 0,0-1 10 0 0,2 4-37 0 0,14 3-18 0 0,-8-4 50 0 0,10 2-7 0 0,0 0 5 0 0,-16-5 5 0 0,2 1 1 0 0,-1 0-1 0 0,0 0 1 0 0,1-1-1 0 0,0 1 1 0 0,0 0-1 0 0,0 0 1 0 0,1-1 1 0 0,-4 0 0 0 0,1 0 0 0 0,-2 1 0 0 0,1-1 0 0 0,0 0 0 0 0,0 0 0 0 0,0 0 0 0 0,0 0 0 0 0,-1 0 0 0 0,1 0 0 0 0,0 1 0 0 0,-1-1 0 0 0,2 0 0 0 0,-2 0 0 0 0,1 0 0 0 0,-1 0 0 0 0,1 0 0 0 0,-1 1 0 0 0,0-1 0 0 0,1 0 0 0 0,-1 0 0 0 0,0 0 0 0 0,0 1 0 0 0,1-1 0 0 0,-1 0 0 0 0,0 0 0 0 0,0 1 0 0 0,0-1 0 0 0,0 0 0 0 0,1 0 0 0 0,-1 0 1 0 0,0 1-1 0 0,1-1 1 0 0,-1 0-1 0 0,1 0 1 0 0,-1 0-1 0 0,1 1 1 0 0,0-1-1 0 0,0 0 1 0 0,-1 0-1 0 0,1 0 1 0 0,0 0-1 0 0,-1 0 1 0 0,2 1-1 0 0,-2-1 1 0 0,1 0-1 0 0,0 1 1 0 0,0-1-1 0 0,0 0 0 0 0,1 0 1 0 0,-1 0 1 0 0,1 0-1 0 0,0 0 0 0 0,0 0 0 0 0,-1 1 1 0 0,0-1-1 0 0,0 0 0 0 0,1 1 0 0 0,-1-1 1 0 0,0 0-1 0 0,1 0 0 0 0,-2 1 0 0 0,1-1-1 0 0,1 1 3 0 0,0 0-1 0 0,-1-1 1 0 0,2 1 0 0 0,-1 0-1 0 0,0-1 1 0 0,0 1 0 0 0,1 0-1 0 0,-1 0 1 0 0,1-1-1 0 0,0 0 1 0 0,0 1-3 0 0,5 0 9 0 0,-8-1-9 0 0,1 0 1 0 0,0 0-1 0 0,-1 1 1 0 0,1-1 0 0 0,0 1-1 0 0,-1-1 1 0 0,1 0 0 0 0,-1 0-1 0 0,0 0 1 0 0,1 0 0 0 0,-1 0-1 0 0,0 1 1 0 0,0-1-1 0 0,1 0 1 0 0,-1 0 0 0 0,0 0-1 0 0,0 1 1 0 0,0-1 0 0 0,0 0-1 0 0,0 0 1 0 0,-1 0-1 0 0,1 1 1 0 0,0-1 0 0 0,0 1-1 0 0,-1-1 1 0 0,1 0 0 0 0,0 0-1 0 0,-1 1 0 0 0,0-1 0 0 0,1 0 0 0 0,-1 0 0 0 0,1 0 0 0 0,0 0 0 0 0,-1 0 0 0 0,1 0 0 0 0,0 0 0 0 0,0 1 0 0 0,0-1 0 0 0,0 0 0 0 0,0 0 0 0 0,0 0 0 0 0,0 1 0 0 0,0-1 0 0 0,0 0 0 0 0,0 0 0 0 0,0 0 0 0 0,0 0 0 0 0,1 1 0 0 0,-1-1 0 0 0,0 1 0 0 0,1-1 0 0 0,-1 0 0 0 0,1 0 0 0 0,-1 0 0 0 0,1 0 0 0 0,-1 0 0 0 0,1 1 0 0 0,-1-1 0 0 0,2 0 0 0 0,-2 0 0 0 0,1 0 0 0 0,0 0 0 0 0,13 3-5 0 0,-12-2 4 0 0,0-1 0 0 0,0 0 0 0 0,0 1 0 0 0,0-1 0 0 0,0 0 0 0 0,0 0 1 0 0,1 1-1 0 0,0-1 0 0 0,-1 0 0 0 0,1 0 0 0 0,-2 1 0 0 0,3 0 1 0 0,-3-1 0 0 0,0 0 0 0 0,-1 0-1 0 0,1 0 1 0 0,0 0 0 0 0,-1 0 0 0 0,1 0-1 0 0,0 0 1 0 0,-1 0 0 0 0,1 0 0 0 0,0 0 0 0 0,0 0-1 0 0,-1 0 1 0 0,1 0 0 0 0,0 1 0 0 0,-1-1-1 0 0,1 0 1 0 0,0 0 0 0 0,0 0 0 0 0,-1 0-1 0 0,1 0 1 0 0,0-1 0 0 0,0 1 0 0 0,0 0-1 0 0,-1 0 1 0 0,1 0 0 0 0,-1 0 0 0 0,1 0 0 0 0,0 0-1 0 0,0 0 1 0 0,0 0 0 0 0,1 0-1 0 0,0 0 1 0 0,-1 0-1 0 0,1-1 0 0 0,0 1 1 0 0,0 0-1 0 0,0 0 1 0 0,-1 0-1 0 0,1-1 1 0 0,0 1-1 0 0,0 0 1 0 0,0 0-1 0 0,-1 0 0 0 0,1 1 1 0 0,0-1 0 0 0,2 0 0 0 0,0 0 0 0 0,0 0 0 0 0,-1 0-1 0 0,1-1 1 0 0,0 1 0 0 0,0 0 0 0 0,0 0 0 0 0,0 0 0 0 0,1-1 0 0 0,6 1 9 0 0,3 0 1 0 0,-13 0-9 0 0,0 0 1 0 0,-1 0-1 0 0,1 0 1 0 0,-1 0-1 0 0,1 0 1 0 0,-1 0-1 0 0,1-1 1 0 0,0 1-1 0 0,-1 0 1 0 0,1 0-1 0 0,-1 0 1 0 0,1 0-1 0 0,-1 0 1 0 0,1 0-1 0 0,0 0 1 0 0,-1 0-1 0 0,0 0 1 0 0,1 0-1 0 0,-1 0 1 0 0,0-1-1 0 0,1 1 1 0 0,-1 0-1 0 0,0 0 1 0 0,1 0-1 0 0,-1 0 1 0 0,0 0-1 0 0,0 0 1 0 0,0 0-1 0 0,0-1 1 0 0,0 1-1 0 0,0 0 1 0 0,0-1-1 0 0,0 1 1 0 0,0 0-1 0 0,0 0 1 0 0,0 0-1 0 0,0 0 1 0 0,0 0-1 0 0,0 0 1 0 0,0-1-1 0 0,0 1 1 0 0,-1 0-1 0 0,1 0 1 0 0,0 0-1 0 0,0 0 1 0 0,-1 0-1 0 0,1 0 1 0 0,0 0-1 0 0,-1 0 1 0 0,1 0-1 0 0,-1 0 1 0 0,0 0-1 0 0,1-1 1 0 0,0 1-1 0 0,-1 0 1 0 0,1 0-1 0 0,-1 0-1 0 0,-39-5 5 0 0,22 2-51 0 0,14 2 37 0 0,-1 0 0 0 0,0 0 0 0 0,0 0 0 0 0,-1 0 0 0 0,1 1 0 0 0,-1-1 0 0 0,0 1 0 0 0,0-2 0 0 0,0 2 0 0 0,-2-1 9 0 0,-7 0-9 0 0,-1 0-1 0 0,1 0 1 0 0,-10-2 9 0 0,-34-3-17 0 0,15 3 17 0 0,37 2 0 0 0,-1 0 0 0 0,0 1 0 0 0,-1-1-1 0 0,2 1 1 0 0,-2 0 0 0 0,1-1 0 0 0,-1 1 0 0 0,0 0 0 0 0,-23-1-21 0 0,0 0 0 0 0,-2 0 21 0 0,5 0-42 0 0,-1 0 0 0 0,-20-1 42 0 0,-24 1-77 0 0,0 0 77 0 0,-75-3 3 0 0,89 3 7 0 0,43 0-3 0 0,0 1 1 0 0,-1-1 0 0 0,-4 1-8 0 0,-28 0 5 0 0,0-1 0 0 0,-14-1-5 0 0,-39 0-21 0 0,-86-4-117 0 0,-171-4-33 0 0,320 9 145 0 0,-32 0 26 0 0,-12 1-37 0 0,-16-1-34 0 0,64 1 6 0 0,0 0 1 0 0,-20-1 64 0 0,-287-11-281 0 0,302 11 259 0 0,34 1 23 0 0,0 0 0 0 0,1 0 0 0 0,-1 0 0 0 0,0-1 1 0 0,0 0-1 0 0,1 1 0 0 0,-1 0 0 0 0,1 0 0 0 0,0-1 0 0 0,-1 0 1 0 0,2 1-1 0 0,-2-1-1 0 0,5 1 1 0 0,1 0 0 0 0,-1-1-1 0 0,1 0 1 0 0,0 1 0 0 0,0 0 0 0 0,-1 0 0 0 0,1-1 0 0 0,1 1 0 0 0,-1 0 0 0 0,0-1 0 0 0,0 1 0 0 0,0 0 0 0 0,1-2 0 0 0,-1 2 0 0 0,1 0 0 0 0,0-1-1 0 0,-2-7 9 0 0,2 7-1 0 0,-2-4-11 0 0,0 0 0 0 0,-1 0 0 0 0,-2 0 0 0 0,-2 0 0 0 0,-3-2 3 0 0,-9-7 13 0 0,13 6-8 0 0,5 6-3 0 0,0 0 1 0 0,-1 0-1 0 0,-1 0 1 0 0,0 0 0 0 0,-2-1-3 0 0,-2-1-1 0 0,6 3 1 0 0,-1 1 0 0 0,1-1 0 0 0,-2 0 0 0 0,1 0 0 0 0,0 0 0 0 0,-1 0 0 0 0,0 0-1 0 0,0 0 1 0 0,0 0 0 0 0,0 1 0 0 0,-1-1 0 0 0,1 0 0 0 0,-1 1 0 0 0,0-1 0 0 0,-1 0-1 0 0,2 1 1 0 0,-2-1 0 0 0,1 1 0 0 0,-3-1 0 0 0,-20-2-13 0 0,-8 0-18 0 0,0 0-1 0 0,-29-1 32 0 0,10 0-1 0 0,34 3 7 0 0,0 0-1 0 0,0-1 0 0 0,-6 1-5 0 0,-29 0 3 0 0,-7-1 2 0 0,-29-2-5 0 0,-86-4 16 0 0,67 1 24 0 0,82 6-21 0 0,22 1-14 0 0,-1 0 0 0 0,1 0 0 0 0,-1 0-1 0 0,1-1 1 0 0,-1 1 0 0 0,2 0 0 0 0,-1-2-1 0 0,-1 2 1 0 0,2-1 0 0 0,-1 1 0 0 0,1-1-1 0 0,0 0 1 0 0,-4 0-5 0 0,-7-2 3 0 0,1 1 1 0 0,-2 0-1 0 0,0 0 0 0 0,0 0 0 0 0,-13-1-3 0 0,-15-1 0 0 0,41 3 1 0 0,0 1-1 0 0,0-1 1 0 0,0 0 0 0 0,1 1 0 0 0,-1-1-1 0 0,1 0 1 0 0,0 0 0 0 0,0 0-1 0 0,0 1 1 0 0,0-1 0 0 0,1 0-1 0 0,0 0 1 0 0,0 0 0 0 0,1 0 0 0 0,-1 0-1 0 0,1 0 1 0 0,-1-1-1 0 0,-4-1 3 0 0,-3-1 2 0 0,8 4-5 0 0,0-1 0 0 0,1 1 0 0 0,-1 0 1 0 0,1 0-1 0 0,-1 0 0 0 0,0-1 0 0 0,1 1 0 0 0,-1 0 0 0 0,1 0 0 0 0,0 0 1 0 0,0-1-1 0 0,-1 1 0 0 0,1 0 0 0 0,0 0 0 0 0,0-1 0 0 0,0 1 1 0 0,0 0-1 0 0,1-1 0 0 0,0-2-1 0 0,-1 0 0 0 0,1 0 1 0 0,-2 1-1 0 0,0-2 1 0 0,0 3-1 0 0,1 1 0 0 0,0-1 0 0 0,0 1 0 0 0,1-1 0 0 0,-1 1 0 0 0,0-1 0 0 0,1 1 0 0 0,-1 0 0 0 0,1-1-1 0 0,0 1 1 0 0,0-1 0 0 0,0 1 0 0 0,1-1 1 0 0,-1 0 1 0 0,1 1-1 0 0,-1-1 0 0 0,0 1 1 0 0,0-1-1 0 0,0 0 1 0 0,0 0-1 0 0,-1 1 0 0 0,1-1 0 0 0,1-2 2 0 0,2 1 0 0 0,-1-1 0 0 0,1 0 0 0 0,1 1-1 0 0,0-1 1 0 0,1 1 0 0 0,6-2-2 0 0,9-6 7 0 0,6 0-5 0 0,-20 8 0 0 0,-1-1 1 0 0,0 1 0 0 0,-1 0-1 0 0,0-1 1 0 0,0 0 0 0 0,0-1-3 0 0,-2 1 7 0 0,-2 2-5 0 0,0-1 0 0 0,0 1 0 0 0,1 0 0 0 0,0-1 0 0 0,4-1-2 0 0,1 0 2 0 0,-3 2 0 0 0,0 0 0 0 0,-1-1 0 0 0,0 1-1 0 0,-1-1 1 0 0,0 1 0 0 0,1 0 0 0 0,-1-2-2 0 0,-1 1 0 0 0,0 0 1 0 0,1 0-1 0 0,1 0 1 0 0,-1 0-1 0 0,2 0 1 0 0,0 0-1 0 0,0 0 1 0 0,0 0 0 0 0,1 0-1 0 0,1 0 1 0 0,0 0-1 0 0,0 1 1 0 0,0-1-1 0 0,1 0 1 0 0,7-1-1 0 0,21-5-1 0 0,-30 7 0 0 0,0-1-1 0 0,1 0 1 0 0,0 1 0 0 0,0 0 0 0 0,1-1 0 0 0,5 0 1 0 0,-9 2 0 0 0,10-2-5 0 0,-2 0 1 0 0,1 0 0 0 0,-1 0 0 0 0,0 0 0 0 0,-1-1-1 0 0,4 0 5 0 0,-12 3-1 0 0,0-1 0 0 0,0 0 0 0 0,0 1 0 0 0,0-1 0 0 0,1 1 0 0 0,-1 0 0 0 0,1-1 0 0 0,0 0 0 0 0,-1 1 0 0 0,1-1 0 0 0,0 1-1 0 0,0 0 1 0 0,0-1 0 0 0,1 1 0 0 0,-1 0 1 0 0,10-2-4 0 0,0 1 0 0 0,-1-1 0 0 0,0 0 0 0 0,0 1 0 0 0,-2-1-1 0 0,9-2 5 0 0,-4 1-10 0 0,-1 1 0 0 0,1 0-1 0 0,6-1 11 0 0,-15 2-8 0 0,1 0-1 0 0,-1 0 1 0 0,1 1-1 0 0,0-1 1 0 0,0 1-1 0 0,1-1 1 0 0,-1 1-1 0 0,0 0 1 0 0,0-1-1 0 0,1 1 1 0 0,0 0-1 0 0,-1 0 1 0 0,6 0 8 0 0,-11 0-7 0 0,-1 0 1 0 0,1 0 0 0 0,-1 0-1 0 0,0 0 1 0 0,1 1-1 0 0,-1-1 1 0 0,0 0 0 0 0,0 0-1 0 0,0 0 1 0 0,1 0-1 0 0,-1 1 1 0 0,0-1 0 0 0,0 0-1 0 0,-1 0 1 0 0,2 1 0 0 0,-1-1 6 0 0,-1 0-6 0 0,2 1 0 0 0,0-1 1 0 0,-1 0-1 0 0,0 1 1 0 0,1-1-1 0 0,0 0 0 0 0,0 0 1 0 0,0 1-1 0 0,-1-1 1 0 0,2 0-1 0 0,-1 0 1 0 0,0 1-1 0 0,0-1 6 0 0,36 2-8 0 0,-31-2 6 0 0,1 1-1 0 0,-1-1 1 0 0,0 1-1 0 0,1-1 1 0 0,-1 0-1 0 0,1 1 1 0 0,2-1 2 0 0,11 0-7 0 0,1-1 1 0 0,-2 0-1 0 0,1 1 1 0 0,0-1-1 0 0,-1 0 1 0 0,7 0 6 0 0,26-2-5 0 0,0 1 0 0 0,41-1 5 0 0,-47 2-5 0 0,0-1 0 0 0,0 0 0 0 0,39-3 5 0 0,-54 3 0 0 0,106-8 0 0 0,-21 0-16 0 0,-63 7 12 0 0,-6 1-3 0 0,-20 0 9 0 0,0 0 0 0 0,0 1 0 0 0,2 0 1 0 0,-2 0-1 0 0,1 1 0 0 0,1 0 0 0 0,-1 0 0 0 0,13 0-2 0 0,-28 0-2 0 0,-1 1 1 0 0,0-1-1 0 0,0 2 0 0 0,0-1 0 0 0,0-1 0 0 0,-1 1 0 0 0,1 1 0 0 0,-1-1 0 0 0,-1 1 0 0 0,1-1 1 0 0,-2 1-1 0 0,6 0 2 0 0,-8-1 0 0 0,1 0 0 0 0,1 0 0 0 0,-1 0 0 0 0,0 0 0 0 0,1 0 0 0 0,-1-1 0 0 0,1 1 0 0 0,1-1 0 0 0,-1 1 0 0 0,0-1 0 0 0,3 0 0 0 0,-11 0 0 0 0,28 1 11 0 0,0 0 1 0 0,-1 1 0 0 0,0-1-1 0 0,6 2-11 0 0,-21-2 18 0 0,0 0 0 0 0,0 0 0 0 0,-1 1 0 0 0,0-1 0 0 0,-1 1 0 0 0,1 0 0 0 0,-1 0 0 0 0,-1 0 0 0 0,3 1-18 0 0,161 33 104 0 0,-138-30-103 0 0,1 1 1 0 0,2-1-1 0 0,0-1 1 0 0,1 0-1 0 0,8 0-1 0 0,-21-2 1 0 0,109 12-7 0 0,74 9-3 0 0,-148-17 18 0 0,-41-5-5 0 0,1 1 1 0 0,-1 0 0 0 0,18 2-5 0 0,50 9 29 0 0,-69-10-29 0 0,0 0 1 0 0,1 0-1 0 0,0-2 1 0 0,2 2-1 0 0,0-1 0 0 0,0-1 1 0 0,19 2-1 0 0,-27-2 4 0 0,1-1 0 0 0,0 0 0 0 0,1 0 0 0 0,-1 0 0 0 0,0 0 0 0 0,1 0 0 0 0,-1-1 0 0 0,11 0-4 0 0,-5 0 0 0 0,-8 0-1 0 0,0 0 0 0 0,-1 0 0 0 0,2 0 0 0 0,-2 0 0 0 0,1-1 0 0 0,-1 1 0 0 0,1-1 0 0 0,4 0 1 0 0,71-5 8 0 0,-82 6-1 0 0,-1-1 1 0 0,1 1-1 0 0,0-1 1 0 0,1 0 0 0 0,-2 1-1 0 0,6 0-7 0 0,-9-1 6 0 0,-1 1 0 0 0,-1 0 0 0 0,1 0-1 0 0,1 0 1 0 0,-2 0 0 0 0,1 1 0 0 0,0-1 0 0 0,0 0 0 0 0,0 0-1 0 0,0 0 1 0 0,0 0 0 0 0,0 0 0 0 0,-1 1 0 0 0,1 0-1 0 0,0-1 1 0 0,-1 0 0 0 0,0 0 0 0 0,1 1 0 0 0,-1-1-6 0 0,2 0 13 0 0,-3 1-13 0 0,-1-1 0 0 0,1 0 0 0 0,-1 0 1 0 0,1 0-1 0 0,-1 0 0 0 0,0 0 0 0 0,1 0 1 0 0,0 0-1 0 0,-1 0 0 0 0,1 0 0 0 0,-1 0 0 0 0,0 0 1 0 0,0 1-1 0 0,1-1 0 0 0,-1 0 0 0 0,0 1 1 0 0,0-1-1 0 0,1 0 0 0 0,-1 0 0 0 0,0 0 0 0 0,0 0 1 0 0,0 0-1 0 0,0 0 0 0 0,0 0 0 0 0,0 1 1 0 0,0-1-1 0 0,0 0 0 0 0,0 0 0 0 0,0 0 1 0 0,0 0-1 0 0,0 0 0 0 0,-2 0-3 0 0,1 0 1 0 0,-1 0-1 0 0,1 0 0 0 0,-1 0 1 0 0,1-1-1 0 0,0 1 1 0 0,-1 0-1 0 0,1 0 0 0 0,0 0 1 0 0,0-1-1 0 0,0 0 1 0 0,-1 1-1 0 0,1 0 1 0 0,0-1 2 0 0,-25-4-20 0 0,26 4 19 0 0,-1 1 1 0 0,0 0-1 0 0,0 0 1 0 0,0 0 0 0 0,0-1-1 0 0,0 1 1 0 0,0-1-1 0 0,0 1 1 0 0,0 0-1 0 0,0 0 1 0 0,-1 0 0 0 0,1 0-1 0 0,0 0 1 0 0,0 0-1 0 0,-1 0 1 0 0,1-1-1 0 0,-1 1 1 0 0,1 0 0 0 0,0 0-1 0 0,-1 0 1 0 0,1 0-1 0 0,-1 0 1 0 0,1 0-1 0 0,0 0 1 0 0,-1 0 0 0 0,-20 0-5 0 0,13 0 6 0 0,1-1 1 0 0,-1 1 0 0 0,0-1 0 0 0,0 0-1 0 0,-1 1-1 0 0,2 0 4 0 0,0 0 1 0 0,-1 0-1 0 0,1-1 0 0 0,-1 1 0 0 0,1-1 0 0 0,-3 1-4 0 0,-18-4 27 0 0,23 4-18 0 0,0-1 0 0 0,-1 1-1 0 0,0-2 1 0 0,0 2-1 0 0,0-1 1 0 0,-1 1 0 0 0,1 0-1 0 0,-7-1-8 0 0,-3 1 21 0 0,-56-1 54 0 0,-48-1-14 0 0,99 2-53 0 0,0 0 0 0 0,0-1-1 0 0,1 0 1 0 0,-1 0-1 0 0,1 0 1 0 0,-15-1-8 0 0,-60-4 36 0 0,-7 1-5 0 0,-29-2-29 0 0,38 4-19 0 0,0 1 0 0 0,0 0 0 0 0,-4 1 17 0 0,-54 1-86 0 0,0-2-1 0 0,-145-4 87 0 0,236 4 0 0 0,1 1 0 0 0,-15 1 0 0 0,2 0 20 0 0,6 0 4 0 0,41 0-14 0 0,-1 0 1 0 0,0-1 0 0 0,0 1 0 0 0,0-1-11 0 0,-41-1-4 0 0,0 0-1 0 0,-18 2 5 0 0,-76-3-50 0 0,92 2 18 0 0,1 1-1 0 0,-21 0 33 0 0,7 0-28 0 0,49 1 8 0 0,0-1 1 0 0,0 1 0 0 0,0 0-1 0 0,-16 1 20 0 0,-176 6-137 0 0,132-4 86 0 0,30-1-20 0 0,1-1 0 0 0,-31 4 71 0 0,45-3-35 0 0,37-3 25 0 0,0 1 1 0 0,-1 0-1 0 0,1 0 1 0 0,1 0-1 0 0,-1 0 1 0 0,-6 1 9 0 0,-99 11-82 0 0,100-11 72 0 0,1 0 0 0 0,1 0 0 0 0,0 1 0 0 0,0-1 0 0 0,-7 2 10 0 0,13-3-10 0 0,0 1 0 0 0,0-1 0 0 0,-1 0 1 0 0,-1 1-1 0 0,1-1 0 0 0,0 0 0 0 0,-4 0 10 0 0,1 0-8 0 0,0 0 1 0 0,1 0-1 0 0,-10 3 8 0 0,4-2-11 0 0,-23 5-14 0 0,38-6 23 0 0,-1 0 0 0 0,0-1 0 0 0,0 2 1 0 0,-1-2-1 0 0,0 1 0 0 0,1 0 0 0 0,-1 0 0 0 0,-1 0 1 0 0,-5 0 1 0 0,9-1 0 0 0,0 0 0 0 0,-1 1 1 0 0,1-1-1 0 0,1 0 0 0 0,-2 0 1 0 0,2 1-1 0 0,-1-1 0 0 0,0 1 1 0 0,1-1-1 0 0,-1 1 0 0 0,1-1 1 0 0,-1 1-1 0 0,1-1 0 0 0,0 0 0 0 0,0 1 1 0 0,0 0-1 0 0,-7 8 11 0 0,7-8-9 0 0,1 1 1 0 0,-2-1-1 0 0,1 1 0 0 0,-1-1 1 0 0,-2 2-3 0 0,-7 1 4 0 0,9-3-4 0 0,0 0 0 0 0,0-1 0 0 0,1 1 0 0 0,-1 0 0 0 0,1 0 0 0 0,0-1 0 0 0,0 1 0 0 0,0 0 0 0 0,0-1 0 0 0,1 1 0 0 0,0 0 0 0 0,-1 0 0 0 0,-3 10 3 0 0,2-8-6 0 0,1-1 1 0 0,0 1-1 0 0,1 0 1 0 0,1 3 2 0 0,6 0 8 0 0,0 1-1 0 0,1-1 1 0 0,3 1 0 0 0,0-1 0 0 0,2 0 0 0 0,1 0-1 0 0,16 5-7 0 0,3 0 19 0 0,1-1 0 0 0,3-1 0 0 0,35 8-19 0 0,142 33-47 0 0,-192-45 32 0 0,0 1 0 0 0,-1 0 0 0 0,-2 0-1 0 0,-1 1 16 0 0,13 3-20 0 0,-12-3-4 0 0,-1 0 1 0 0,-2 0 0 0 0,-2 0-1 0 0,8 6 24 0 0,-3 1-32 0 0,-4 0 0 0 0,0 1 32 0 0,4 17-1 0 0,-7-1 0 0 0,-6 18 1 0 0,-5-23 3 0 0,0 9 27 0 0,-16 21-30 0 0,6-39 5 0 0,-12 23 14 0 0,-27 19-19 0 0,-78 48 15 0 0,99-86-21 0 0,12-8-3 0 0,-3 0 0 0 0,-14 6 9 0 0,7-7-5 0 0,7-3-6 0 0,-1 0 1 0 0,-3 0-1 0 0,-1 0 1 0 0,-7 1 10 0 0,12-4-4 0 0,13-4 1 0 0,2-1 1 0 0,-2 1-1 0 0,0-1 1 0 0,0 1 0 0 0,-1-1-1 0 0,0 0 1 0 0,0 1-1 0 0,-1-1 1 0 0,0 0-1 0 0,0 0 1 0 0,0 0 0 0 0,-4 1 2 0 0,3-2-3 0 0,3 1-2 0 0,0-1 0 0 0,0 1 0 0 0,1-1 0 0 0,-1 1 1 0 0,1 0-1 0 0,-4 0 5 0 0,4 0-8 0 0,-1 0 1 0 0,1-1-1 0 0,-1 1 1 0 0,0 0-1 0 0,1-1 1 0 0,-1 0-1 0 0,0 1 1 0 0,-1-1 0 0 0,-4 1 7 0 0,4-1-12 0 0,0 1 1 0 0,1-1-1 0 0,-2 0 1 0 0,2 1-1 0 0,-1 0 1 0 0,-3 0 11 0 0,-56 8-144 0 0,63-8 141 0 0,0-1 0 0 0,0 0 0 0 0,0 1 0 0 0,0-1 0 0 0,1 1 0 0 0,-1-1 0 0 0,1 1 0 0 0,-1-1 1 0 0,1 0-1 0 0,0 1 0 0 0,0-1 0 0 0,-1 1 3 0 0,1 0-3 0 0,1-1-1 0 0,-1 1 1 0 0,0-1 0 0 0,0 0 0 0 0,0 1 0 0 0,0-1-1 0 0,0 0 1 0 0,-1 1 0 0 0,1-1 0 0 0,-1 0-1 0 0,1 0 1 0 0,-2 1 3 0 0,-1 0-11 0 0,-1-1 0 0 0,2 1 0 0 0,-1-1 0 0 0,0 1 0 0 0,1-1 0 0 0,-1 1 0 0 0,1 0 0 0 0,0 0 0 0 0,1-1-1 0 0,-3 2 12 0 0,4-2-9 0 0,0 1 0 0 0,-1 0-1 0 0,1-1 1 0 0,0 0-1 0 0,-1 1 1 0 0,0-1 0 0 0,0 0-1 0 0,0 1 1 0 0,0-1-1 0 0,0 0 1 0 0,0 1 0 0 0,0-1-1 0 0,-2 0 10 0 0,2 1-7 0 0,1-1 1 0 0,-2 1-1 0 0,2-1 0 0 0,-2 0 0 0 0,2 0 1 0 0,-1 1-1 0 0,0-1 0 0 0,1 0 0 0 0,-1 1 1 0 0,1-1-1 0 0,0 0 0 0 0,0 2 0 0 0,-1-2 1 0 0,1 0-1 0 0,1 0 0 0 0,-1 1 0 0 0,0-1 1 0 0,0 1-1 0 0,1-1 7 0 0,-4 4-75 0 0,3-4 65 0 0,1 0 0 0 0,-1 1 0 0 0,0-1 0 0 0,1 1-1 0 0,0 0 1 0 0,0-1 0 0 0,-1 0 0 0 0,1 1-1 0 0,0-1 1 0 0,0 0 0 0 0,1 1 0 0 0,-1-1 0 0 0,0 0-1 0 0,1 1 1 0 0,-1-1 0 0 0,1 1 0 0 0,0 0-1 0 0,0-1 1 0 0,0 0 0 0 0,0 1 10 0 0,0-1 0 0 0,0 0 0 0 0,1 0-1 0 0,-1 1 1 0 0,0-1 0 0 0,0 0 0 0 0,1 0-1 0 0,-1 0 1 0 0,1 1 0 0 0,-1-1 0 0 0,0 1 0 0 0,1-1-1 0 0,0 0 1 0 0,-1 0 0 0 0,1 0 0 0 0,0 0 0 0 0,0 0-1 0 0,-1 0 1 0 0,1 0 0 0 0,0 0 0 0 0,-1 0-1 0 0,1 0 1 0 0,0 0 0 0 0,-1 0 0 0 0,1 0 0 0 0,0 0-1 0 0,-1 0 1 0 0,1 0 0 0 0,0 0 0 0 0,-1 0 0 0 0,9-1 28 0 0,-1 0 0 0 0,0 0 0 0 0,0 1 0 0 0,7-2-28 0 0,-8 1 17 0 0,21-2 21 0 0,-1 0 1 0 0,0-1-1 0 0,-1 0 0 0 0,-2 0 1 0 0,10-2-39 0 0,-12 2 28 0 0,0-1 1 0 0,13-4-29 0 0,31-8 27 0 0,122-19 129 0 0,127-19-156 0 0,-117 21 247 0 0,-66 11-19 0 0,-63 12 84 0 0,63-10-312 0 0,-34 7 193 0 0,33-6-193 0 0,27-5 69 0 0,58-11-1 0 0,-35 3-41 0 0,-154 27-20 0 0,-1 1 1 0 0,-1-1-1 0 0,3-2-7 0 0,28-6 1 0 0,30-6-1 0 0,-61 13 2 0 0,-22 6 1 0 0,0 0-1 0 0,1 0 0 0 0,-1 0 0 0 0,1 0 1 0 0,0 0-1 0 0,3-1-2 0 0,7 0 6 0 0,17-2-19 0 0,-31 4 5 0 0,0 0 1 0 0,0 0-1 0 0,0 0 0 0 0,-1 0 1 0 0,1 0-1 0 0,0 0 0 0 0,0 0 1 0 0,0 0-1 0 0,0 0 0 0 0,0 0 1 0 0,0 0-1 0 0,0 0 0 0 0,0 0 1 0 0,0 0-1 0 0,-1 0 0 0 0,2 0 1 0 0,-1 0-1 0 0,-1 0 0 0 0,1 0 1 0 0,0 0-1 0 0,0 0 0 0 0,0 0 1 0 0,0 0-1 0 0,0 0 0 0 0,-1 0 1 0 0,2 0-1 0 0,-2 0 1 0 0,1 0-1 0 0,0 1 0 0 0,-1-1 1 0 0,1 0-1 0 0,-1 0 0 0 0,1 0 1 0 0,0 0-1 0 0,-1 0 0 0 0,1 0 1 0 0,-1 0-1 0 0,1 0 0 0 0,-1 1 1 0 0,1-1-1 0 0,-1 1 0 0 0,1-1 1 0 0,-1 0-1 0 0,0 0 0 0 0,0 0 1 0 0,0 0-1 0 0,1 1 0 0 0,-1-1 1 0 0,0 0-1 0 0,0 0 0 0 0,0 0 1 0 0,-1 0-1 0 0,1 1 0 0 0,0-1 1 0 0,0 0-1 0 0,0 0 8 0 0,-2 2-79 0 0,0 0 1 0 0,-1 1-1 0 0,0-1 1 0 0,-3 1 78 0 0,3-1-30 0 0,-6 4-18 0 0,6-4 31 0 0,-2 1 0 0 0,0 0 0 0 0,-3 1 17 0 0,-32 14-35 0 0,-46 24-29 0 0,80-39 56 0 0,1 0-1 0 0,1 1 0 0 0,1-2 1 0 0,0 2-1 0 0,1-1 1 0 0,0 1 8 0 0,-3 5-89 0 0,5-8 74 0 0,0-1 0 0 0,-1 1 0 0 0,1-1 0 0 0,0 1 1 0 0,1-1-1 0 0,-1 1 0 0 0,0 0 0 0 0,1-1 0 0 0,-1 1 0 0 0,2 0 15 0 0,-2-1-3 0 0,1 0 0 0 0,-1 0-1 0 0,0 0 1 0 0,1 0 0 0 0,-1 0 0 0 0,0 1 0 0 0,1-1 0 0 0,0 0-1 0 0,-1 0 1 0 0,1 0 0 0 0,-1 0 0 0 0,1 1 0 0 0,-1-1 0 0 0,1 0-1 0 0,0 0 1 0 0,0 0 0 0 0,-1 0 0 0 0,1 0 0 0 0,0 0 0 0 0,-1 0-1 0 0,1 0 1 0 0,0 0 0 0 0,0 0 0 0 0,0 0 0 0 0,-1 0 0 0 0,1 0-1 0 0,0 0 1 0 0,0 0 0 0 0,0 0 0 0 0,-1 0 0 0 0,1 0 0 0 0,0 0-1 0 0,0 0 1 0 0,-1 0 0 0 0,1 0 3 0 0,8-3 0 0 0,11 2-2 0 0,-12 0 0 0 0,-1 0 0 0 0,0 1-1 0 0,1-1 1 0 0,-1 1 0 0 0,0-1 0 0 0,0 0 0 0 0,2 0 2 0 0,2-1-6 0 0,-9 1 4 0 0,0 1 1 0 0,0-1 0 0 0,0 0 0 0 0,0 1 0 0 0,1 0 0 0 0,-1 0 0 0 0,1-1 0 0 0,-1 1 0 0 0,1 0 0 0 0,0 0 0 0 0,-1-1 0 0 0,1 1 0 0 0,1 0 1 0 0,11-1-1 0 0,-12 1 0 0 0,1 0 1 0 0,-2 0-1 0 0,2 0 0 0 0,-1 0 1 0 0,0 0-1 0 0,0-1 1 0 0,0 0-1 0 0,0 1 1 0 0,0 0-1 0 0,0 0 0 0 0,-1 0 1 0 0,1-1-1 0 0,-1 1 1 0 0,1 0-1 0 0,0-1 1 0 0,-2 1-1 0 0,2-1 1 0 0,11-2-8 0 0,2 0 0 0 0,0 0 0 0 0,0 0 0 0 0,1 0 0 0 0,1 1 0 0 0,0 0 0 0 0,11-1 8 0 0,-22 2-6 0 0,1 0 0 0 0,-2 0 0 0 0,1 0 1 0 0,-1-1-1 0 0,1 1 6 0 0,-2 0-7 0 0,1 0 1 0 0,1 1 0 0 0,-1-2-1 0 0,0 1 1 0 0,6 0 6 0 0,19-2-52 0 0,-2 0 1 0 0,1-1-1 0 0,11-2 52 0 0,-6 2-62 0 0,-29 4 43 0 0,-1-1 1 0 0,1 1 0 0 0,-1-1 0 0 0,0 0-1 0 0,0 1 1 0 0,4-2 18 0 0,-3 0-45 0 0,-16 2-54 0 0,-19 1-38 0 0,-8 3 28 0 0,2 0 1 0 0,-5 1 108 0 0,-1 0-67 0 0,-23 1 67 0 0,-92 11-68 0 0,1 1 68 0 0,-7 1-43 0 0,74-10 2 0 0,13-1-77 0 0,-20 4 118 0 0,64-8-33 0 0,24-3 24 0 0,0 0-1 0 0,-1 0 1 0 0,1 0 0 0 0,-1 0-1 0 0,-1-1 1 0 0,-3 1 9 0 0,-13 2-46 0 0,-1-2 1 0 0,1 1-1 0 0,-2-1 1 0 0,1 0-1 0 0,0 0 1 0 0,-1 0-1 0 0,0-1 1 0 0,-2 1 45 0 0,-1-2-81 0 0,19 1 30 0 0,1 0 0 0 0,0 0 1 0 0,-1 0-1 0 0,0 0 0 0 0,-6 1 51 0 0,16-1-8 0 0,0 0-1 0 0,0 0 1 0 0,0 0-1 0 0,0 0 1 0 0,1 0 0 0 0,-1 0-1 0 0,-1 0 1 0 0,2 0 0 0 0,-1 0-1 0 0,0 0 1 0 0,0 0-1 0 0,0 0 1 0 0,0 0 0 0 0,0 0-1 0 0,0 0 1 0 0,1 0-1 0 0,-2 0 1 0 0,2 0 0 0 0,-1 0-1 0 0,0 0 1 0 0,0 0 0 0 0,1 0-1 0 0,-2-1 1 0 0,2 1-1 0 0,-1 0 1 0 0,0 0 0 0 0,1 0-1 0 0,-1 0 1 0 0,0 0 0 0 0,1 0-1 0 0,-1 0 1 0 0,1-1-1 0 0,-1 1 1 0 0,1 0 0 0 0,-1 0-1 0 0,1 0 1 0 0,0 0-1 0 0,-1 0 1 0 0,1-1 0 0 0,-1 1-1 0 0,1 0 1 0 0,0 0 0 0 0,0 0-1 0 0,0 0 1 0 0,0-1-1 0 0,0 1 1 0 0,0 0 0 0 0,0 0-1 0 0,0-1 9 0 0,1 1-1 0 0,0 0 0 0 0,-1 0 1 0 0,1 0-1 0 0,-1 0 0 0 0,1 0 0 0 0,-1 0 0 0 0,1 0 0 0 0,-1 0 0 0 0,2-1 1 0 0,-2 1-1 0 0,1 0 0 0 0,0 0 0 0 0,-1 0 0 0 0,1 0 0 0 0,0 0 0 0 0,0 0 1 0 0,-1 0-1 0 0,1 0 0 0 0,0 0 0 0 0,-1 0 0 0 0,2 0 0 0 0,-2 0 0 0 0,1 0 1 0 0,0 0-1 0 0,-1 0 0 0 0,2 0 0 0 0,-2 0 0 0 0,1 0 0 0 0,-1 1 0 0 0,1-1 1 0 0,0 0-1 0 0,0 0 1 0 0,40 2 12 0 0,-29-1-5 0 0,-3-1-1 0 0,-1 1 9 0 0,1-1 0 0 0,-1 0 0 0 0,0 1-1 0 0,0 0 1 0 0,-1-1 0 0 0,1 1 0 0 0,7 1-15 0 0,-15-2 1 0 0,0 0 1 0 0,0 0 0 0 0,1 0 0 0 0,-1 0-1 0 0,0 0 1 0 0,0 0 0 0 0,1 0 0 0 0,-1 0 0 0 0,1 0-1 0 0,-1 0 1 0 0,0 0 0 0 0,0 0 0 0 0,0 0-1 0 0,0 0 1 0 0,0 0 0 0 0,1 1 0 0 0,-1-1 0 0 0,0 0-1 0 0,0 0 1 0 0,0 0 0 0 0,0 0 0 0 0,0 0-1 0 0,0 0 1 0 0,0 0 0 0 0,0 0 0 0 0,0 1-1 0 0,0-1 1 0 0,0 0 0 0 0,-1 0 0 0 0,1 0 0 0 0,0 0-1 0 0,0 0 1 0 0,0 0 0 0 0,0 0 0 0 0,0 0-1 0 0,-1 0 1 0 0,1 0 0 0 0,0 0 0 0 0,-1 0 0 0 0,1 0-1 0 0,0 0 1 0 0,0 1 0 0 0,-1-1 0 0 0,1 0-1 0 0,0 0 1 0 0,-1 0 0 0 0,1 0-2 0 0,-7 2 14 0 0,6-1-7 0 0,0 0 0 0 0,0 0 0 0 0,-2-1-1 0 0,2 1 1 0 0,-2 0 0 0 0,1 0 0 0 0,-1 0 0 0 0,-1 0-7 0 0,1 1 2 0 0,0-2 1 0 0,0 1-1 0 0,1 0 1 0 0,0 0-1 0 0,0 0 1 0 0,0 0-1 0 0,0 0 1 0 0,1 0-3 0 0,-6 7-1 0 0,3-1 1 0 0,2 0-1 0 0,0 2 1 0 0,2-7 1 0 0,-1 0-1 0 0,0-1 1 0 0,-1 1-1 0 0,0 0 1 0 0,-1-1-1 0 0,1 1 0 0 0,-2 0 1 0 0,1 0-1 0 0,-1-1 1 0 0,-1 1-1 0 0,1-1 1 0 0,-1 1-1 0 0,0-1 1 0 0,-1 0-1 0 0,-4 1 0 0 0,10-1-4 0 0,-2-1 0 0 0,1 0 0 0 0,1 0 0 0 0,-1 0 0 0 0,0 0 0 0 0,0 0 0 0 0,0 1-1 0 0,1-1 1 0 0,-1 0 0 0 0,1 0 0 0 0,-1 0 0 0 0,1 0 0 0 0,-1 1 0 0 0,0-1 0 0 0,1 0 0 0 0,0 0 0 0 0,0 1 0 0 0,-1-1 0 0 0,1 0 0 0 0,0 0 0 0 0,0 0 0 0 0,0 1 0 0 0,0-1-1 0 0,0 0 1 0 0,0 0 0 0 0,0 0 0 0 0,0 1 0 0 0,0-1 0 0 0,1 0 4 0 0,1 1-5 0 0,-1-1 0 0 0,0 0 0 0 0,0 1 0 0 0,1-1 0 0 0,-1 0 0 0 0,0 0 0 0 0,1 0 0 0 0,0 0 0 0 0,-1 1 0 0 0,1-1 1 0 0,0 0-1 0 0,0 0 0 0 0,-1 0 0 0 0,1 0 0 0 0,0 0 0 0 0,0 0 5 0 0,9 1-9 0 0,0-1 1 0 0,0 0-1 0 0,0 0 0 0 0,0 0 1 0 0,4 0 8 0 0,-1 0-3 0 0,0-1 0 0 0,0 1 0 0 0,0-1 1 0 0,0 1-1 0 0,0-2 0 0 0,-1 1 0 0 0,1 0 0 0 0,-1 0 1 0 0,8-1 2 0 0,50-6-15 0 0,67-4 15 0 0,-127 11-2 0 0,0 0 1 0 0,0 0-1 0 0,-1 0 1 0 0,4-2 1 0 0,35-3-2 0 0,-18 3 2 0 0,-1 1 0 0 0,13-1 0 0 0,52-4 0 0 0,-22 0 8 0 0,-48 4-2 0 0,1 1 1 0 0,0-1-1 0 0,1 1 0 0 0,1 0 1 0 0,22-1-7 0 0,-42 2 7 0 0,-1 1 0 0 0,1 0 0 0 0,0 0 0 0 0,-1 0 0 0 0,1 0 0 0 0,0 0 0 0 0,3 0-7 0 0,-9 1 3 0 0,-1-1 0 0 0,1 0 0 0 0,0 0 0 0 0,-1 0 0 0 0,1 0 0 0 0,0 0 0 0 0,-1 1 0 0 0,1-1 0 0 0,-1 0 0 0 0,0 0 0 0 0,1 0 0 0 0,-1 0 0 0 0,0 1 0 0 0,1-1 0 0 0,-1 0 0 0 0,0 0 0 0 0,0 1 0 0 0,0-1 0 0 0,0 0 0 0 0,0 0 0 0 0,0 1 0 0 0,0 0 0 0 0,-1-1 0 0 0,1 0 0 0 0,0 0 0 0 0,-1 0 0 0 0,1 1 0 0 0,-1-1 0 0 0,0 0 0 0 0,0 1 0 0 0,1-1 0 0 0,-1 0 0 0 0,0 1-3 0 0,-1 1-1 0 0,0-1-1 0 0,-1 0 1 0 0,1 1 0 0 0,-2-1 0 0 0,1 0-1 0 0,0 1 1 0 0,-1 0 0 0 0,0-2 0 0 0,-1 2-1 0 0,0-1 1 0 0,1 0 0 0 0,-2 0 0 0 0,1 0-1 0 0,-2 1 1 0 0,-3-1 1 0 0,-18 7-34 0 0,13-4 15 0 0,-1-1 0 0 0,-1 0 0 0 0,0 0 0 0 0,-1 0 0 0 0,-6 1 19 0 0,-33 5-39 0 0,-37 9-33 0 0,-4-1-1 0 0,-40 4 73 0 0,12-3-43 0 0,-203 27-92 0 0,242-35 105 0 0,-114 15-13 0 0,120-15-9 0 0,-76 8 52 0 0,93-11 0 0 0,-57 9 0 0 0,3 0-11 0 0,89-12 6 0 0,24-4-1 0 0,0 1 1 0 0,0 0-1 0 0,0 0 1 0 0,-1-1-1 0 0,1 1 1 0 0,-1-1-1 0 0,-5 1 6 0 0,8-1-3 0 0,-1 0-1 0 0,0 1 1 0 0,0-1-1 0 0,1 1 1 0 0,-1-1-1 0 0,1 0 1 0 0,-1 1-1 0 0,1-1 1 0 0,-2 1 3 0 0,4-1-2 0 0,-1 0 1 0 0,1 0 0 0 0,-1 0 0 0 0,1 0 0 0 0,0 1 0 0 0,-1-1 0 0 0,1 0 0 0 0,-1 0 0 0 0,1 0 0 0 0,-1 0 0 0 0,1 0 0 0 0,0 1 0 0 0,-1-1 0 0 0,1 0 0 0 0,0 0 0 0 0,0 0-1 0 0,0 0 1 0 0,0 0 0 0 0,0 0 0 0 0,0 1 0 0 0,-1-1 0 0 0,1 0 0 0 0,0 0 0 0 0,1 0 0 0 0,-1 0 0 0 0,0 0 0 0 0,0 0 0 0 0,0 1 0 0 0,0-1 0 0 0,0 0 0 0 0,1 0 0 0 0,-1 0-1 0 0,0 0 1 0 0,0 0 0 0 0,1 0 0 0 0,0 0 0 0 0,-1 1 0 0 0,0-1 0 0 0,1 0 1 0 0,26 5-21 0 0,-24-4 13 0 0,0 0 0 0 0,0-1 1 0 0,0 1-1 0 0,0-1 0 0 0,1 1 1 0 0,0-1-1 0 0,0 1 1 0 0,0 0-1 0 0,-1-1 0 0 0,1 0 1 0 0,1 1 7 0 0,4 0-208 0 0,0-1 0 0 0,-1 2 0 0 0,1-1 0 0 0,-1 0 0 0 0,0 0 1 0 0,7 1 207 0 0,7 2-1746 0 0,6 1-214 0 0,-15-3 183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10575387-C1D2-4574-A6C8-0B2B8F585B52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386AA17E-8B08-404D-A2D8-D42BB56F9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964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A17E-8B08-404D-A2D8-D42BB56F9A9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111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A17E-8B08-404D-A2D8-D42BB56F9A9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596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6104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6562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A17E-8B08-404D-A2D8-D42BB56F9A9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04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A17E-8B08-404D-A2D8-D42BB56F9A9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019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A17E-8B08-404D-A2D8-D42BB56F9A9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4319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A17E-8B08-404D-A2D8-D42BB56F9A9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022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A17E-8B08-404D-A2D8-D42BB56F9A9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794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A17E-8B08-404D-A2D8-D42BB56F9A9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723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A17E-8B08-404D-A2D8-D42BB56F9A9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421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AA17E-8B08-404D-A2D8-D42BB56F9A9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086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52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151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87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b="0" spc="-75" dirty="0">
                <a:latin typeface="+mj-lt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721" y="1353312"/>
            <a:ext cx="10362880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7921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comic-04.png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256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E7F5B-EDF7-8042-9AEB-4163BB870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0540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7D84A-87E8-0E44-AC80-020EE3C4F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365125"/>
            <a:ext cx="10515600" cy="9302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09AC7-D1E6-6F44-A655-3DAAA4DEF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FA566-0AB2-F84C-B65A-3545BC4B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21B159-38BE-0B4F-AA73-6C7E7780B417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9FBB8-8D4B-2F42-8604-4411B14B8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B3CD2-9277-8247-8D9B-39B35F9D9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F59AED-970C-E94A-9FE3-434E2812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3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AAB4D-0428-5C48-BDD6-08865DF6C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D0D42-6533-5247-85F1-14D99540F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052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53A4-F2EC-454C-AA64-0B53C894DB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365125"/>
            <a:ext cx="10515600" cy="9302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AD453-1093-EF4B-9134-A7C2E0BCD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1D77B-F70A-674E-9EC9-148936002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77A2F-B565-524E-BDB0-4DDD10A1BA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21B159-38BE-0B4F-AA73-6C7E7780B417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CBEF8-60FA-274E-AC5E-B99F2253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33146-FDD4-504E-B52B-5155046F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F59AED-970C-E94A-9FE3-434E2812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41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2048-BF3A-FF49-B823-630CD56D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38ACE-FC93-344B-9CBB-7162A88B3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42258-52EB-DC4C-A362-90A496E98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602829-11E6-B94F-B6EE-9C90AA877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A75C71-542B-6B4C-BA0E-F4CE16D6B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72F2E-6F43-6447-919D-87A95D1D9C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21B159-38BE-0B4F-AA73-6C7E7780B417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24B4E1-3CD2-234A-85BB-C33FD5C8E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AFF634-CAD6-6B4B-89EF-0516B4554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F59AED-970C-E94A-9FE3-434E2812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16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8742-674B-744B-95BB-37B6364E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950" y="365125"/>
            <a:ext cx="10515600" cy="930275"/>
          </a:xfrm>
          <a:prstGeom prst="rect">
            <a:avLst/>
          </a:prstGeom>
        </p:spPr>
        <p:txBody>
          <a:bodyPr/>
          <a:lstStyle>
            <a:lvl1pPr>
              <a:tabLst>
                <a:tab pos="395288" algn="l"/>
              </a:tabLst>
              <a:defRPr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EB169C-5102-3741-97F1-6E109E06DC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21B159-38BE-0B4F-AA73-6C7E7780B417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4D1D8-44A9-354E-8B86-5701904A2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6CC12-0CF0-3D4D-A7C2-D25421BE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F59AED-970C-E94A-9FE3-434E2812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24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09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F19BA-A1E5-EC47-9C10-457B158D73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21B159-38BE-0B4F-AA73-6C7E7780B417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3AC0E5-7B66-B74A-A1F1-720D31E5F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5F545-FD07-4342-BCCC-898B001F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F59AED-970C-E94A-9FE3-434E2812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94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B48D6-7C71-A64F-B556-481F4EA1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EDF9B-19C3-F94B-91BD-554475B47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86CC4-7EC0-8A4D-9134-A56361B0E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19920-2660-074A-B23D-F337D75FEF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21B159-38BE-0B4F-AA73-6C7E7780B417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8EF96-09DC-F34E-9C40-A3965DD5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8C441-922F-434F-8B20-0DD3BE77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F59AED-970C-E94A-9FE3-434E2812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33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323E8-C3B6-4943-950F-631FD893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FBC995-3711-1747-9D92-83AF58912D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14EEB6-CCD2-6E45-9626-F91642A3B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DB2F0-C8EF-A441-847A-0A211A86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21B159-38BE-0B4F-AA73-6C7E7780B417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D6A77-133D-9446-BF3E-F9358C167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904B4-7819-9D48-A51E-7EF4B1188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F59AED-970C-E94A-9FE3-434E2812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635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8977B-1F67-F546-B088-CF12B551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365125"/>
            <a:ext cx="10515600" cy="9302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5CA1C-B14A-7342-94DA-6058CA0C1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9B05F-7BB8-1648-933A-08C768AA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21B159-38BE-0B4F-AA73-6C7E7780B417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587B2-9453-0C44-A8AE-9B282782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F037B-983E-C64A-8A5F-1B4628243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F59AED-970C-E94A-9FE3-434E2812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253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48F446-90DA-7749-855B-B9F7E9810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144181-A0A6-904F-8557-775E20CC2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C0118-2531-BE4E-AF8E-3BB1BBA2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21B159-38BE-0B4F-AA73-6C7E7780B417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EC409-F8AE-B245-B829-B89A3E326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CBFB3-94AB-D64C-A32E-DEF6881E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F59AED-970C-E94A-9FE3-434E2812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61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715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568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4640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3884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415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5590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7713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7552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9099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11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1737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1972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b="0" spc="-75" dirty="0">
                <a:latin typeface="+mj-lt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721" y="1353312"/>
            <a:ext cx="10362880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17498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97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33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429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813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30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3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78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EB710-077F-8648-B761-7670F4BDF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950" y="1466850"/>
            <a:ext cx="10515600" cy="4710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A8DF1C2-B1F4-5048-93EC-2D1EC8316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417080"/>
            <a:ext cx="11567160" cy="94341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2687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rgbClr val="FFF161"/>
          </a:solidFill>
          <a:latin typeface="Brandon Grotesque Light" panose="020B0303020203060202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bg1"/>
          </a:solidFill>
          <a:latin typeface="TisaOT" panose="02010504030101020102" pitchFamily="2" charset="77"/>
          <a:ea typeface="+mn-ea"/>
          <a:cs typeface="TisaOT" panose="02010504030101020102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TisaOT" panose="02010504030101020102" pitchFamily="2" charset="77"/>
          <a:ea typeface="+mn-ea"/>
          <a:cs typeface="TisaOT" panose="02010504030101020102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TisaOT" panose="02010504030101020102" pitchFamily="2" charset="77"/>
          <a:ea typeface="+mn-ea"/>
          <a:cs typeface="TisaOT" panose="02010504030101020102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TisaOT" panose="02010504030101020102" pitchFamily="2" charset="77"/>
          <a:ea typeface="+mn-ea"/>
          <a:cs typeface="TisaOT" panose="02010504030101020102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TisaOT" panose="02010504030101020102" pitchFamily="2" charset="77"/>
          <a:ea typeface="+mn-ea"/>
          <a:cs typeface="TisaOT" panose="02010504030101020102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chemeClr val="bg1"/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192DB-C263-4CD9-AE19-FA92693C1207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7FF0D-1054-4845-9653-20A8F97AB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112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13.png"/><Relationship Id="rId18" Type="http://schemas.openxmlformats.org/officeDocument/2006/relationships/image" Target="../media/image73.png"/><Relationship Id="rId3" Type="http://schemas.openxmlformats.org/officeDocument/2006/relationships/image" Target="../media/image62.png"/><Relationship Id="rId21" Type="http://schemas.openxmlformats.org/officeDocument/2006/relationships/image" Target="../media/image76.svg"/><Relationship Id="rId7" Type="http://schemas.openxmlformats.org/officeDocument/2006/relationships/image" Target="../media/image66.png"/><Relationship Id="rId12" Type="http://schemas.openxmlformats.org/officeDocument/2006/relationships/customXml" Target="../ink/ink6.xml"/><Relationship Id="rId17" Type="http://schemas.openxmlformats.org/officeDocument/2006/relationships/image" Target="../media/image72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40.png"/><Relationship Id="rId23" Type="http://schemas.openxmlformats.org/officeDocument/2006/relationships/image" Target="../media/image78.svg"/><Relationship Id="rId10" Type="http://schemas.openxmlformats.org/officeDocument/2006/relationships/image" Target="../media/image69.svg"/><Relationship Id="rId19" Type="http://schemas.openxmlformats.org/officeDocument/2006/relationships/image" Target="../media/image74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Relationship Id="rId14" Type="http://schemas.openxmlformats.org/officeDocument/2006/relationships/customXml" Target="../ink/ink7.xml"/><Relationship Id="rId22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svg"/><Relationship Id="rId3" Type="http://schemas.openxmlformats.org/officeDocument/2006/relationships/image" Target="../media/image65.png"/><Relationship Id="rId12" Type="http://schemas.openxmlformats.org/officeDocument/2006/relationships/image" Target="../media/image73.png"/><Relationship Id="rId17" Type="http://schemas.openxmlformats.org/officeDocument/2006/relationships/image" Target="../media/image82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31.xml"/><Relationship Id="rId11" Type="http://schemas.openxmlformats.org/officeDocument/2006/relationships/image" Target="../media/image21.png"/><Relationship Id="rId15" Type="http://schemas.openxmlformats.org/officeDocument/2006/relationships/image" Target="../media/image80.svg"/><Relationship Id="rId10" Type="http://schemas.openxmlformats.org/officeDocument/2006/relationships/customXml" Target="../ink/ink9.xml"/><Relationship Id="rId4" Type="http://schemas.openxmlformats.org/officeDocument/2006/relationships/customXml" Target="../ink/ink8.xml"/><Relationship Id="rId9" Type="http://schemas.openxmlformats.org/officeDocument/2006/relationships/image" Target="../media/image200.png"/><Relationship Id="rId1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26" Type="http://schemas.openxmlformats.org/officeDocument/2006/relationships/image" Target="../media/image56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34" Type="http://schemas.openxmlformats.org/officeDocument/2006/relationships/image" Target="../media/image60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5" Type="http://schemas.openxmlformats.org/officeDocument/2006/relationships/customXml" Target="../ink/ink1.xml"/><Relationship Id="rId33" Type="http://schemas.openxmlformats.org/officeDocument/2006/relationships/customXml" Target="../ink/ink5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29" Type="http://schemas.openxmlformats.org/officeDocument/2006/relationships/customXml" Target="../ink/ink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59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7.png"/><Relationship Id="rId10" Type="http://schemas.openxmlformats.org/officeDocument/2006/relationships/image" Target="../media/image41.svg"/><Relationship Id="rId19" Type="http://schemas.openxmlformats.org/officeDocument/2006/relationships/image" Target="../media/image50.png"/><Relationship Id="rId31" Type="http://schemas.openxmlformats.org/officeDocument/2006/relationships/customXml" Target="../ink/ink4.xml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Relationship Id="rId22" Type="http://schemas.openxmlformats.org/officeDocument/2006/relationships/image" Target="../media/image53.svg"/><Relationship Id="rId27" Type="http://schemas.openxmlformats.org/officeDocument/2006/relationships/customXml" Target="../ink/ink2.xml"/><Relationship Id="rId30" Type="http://schemas.openxmlformats.org/officeDocument/2006/relationships/image" Target="../media/image58.png"/><Relationship Id="rId8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808D510-6A32-EF4E-821D-5A0F3D3CA80F}"/>
              </a:ext>
            </a:extLst>
          </p:cNvPr>
          <p:cNvSpPr txBox="1">
            <a:spLocks/>
          </p:cNvSpPr>
          <p:nvPr/>
        </p:nvSpPr>
        <p:spPr>
          <a:xfrm>
            <a:off x="522618" y="430441"/>
            <a:ext cx="10513244" cy="248041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FBB1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800" spc="-120" dirty="0">
                <a:solidFill>
                  <a:srgbClr val="FFF16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Culture</a:t>
            </a:r>
            <a:r>
              <a:rPr kumimoji="0" lang="en-US" sz="5800" b="0" i="0" u="none" strike="noStrike" kern="1200" cap="none" spc="-120" normalizeH="0" baseline="0" noProof="0" dirty="0">
                <a:ln>
                  <a:noFill/>
                </a:ln>
                <a:solidFill>
                  <a:srgbClr val="FFF16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Ate Our </a:t>
            </a:r>
            <a:r>
              <a:rPr lang="en-US" sz="5800" spc="-120" dirty="0" err="1">
                <a:solidFill>
                  <a:srgbClr val="FFF16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OKRs</a:t>
            </a:r>
            <a:r>
              <a:rPr kumimoji="0" lang="en-US" sz="5800" b="0" i="0" u="none" strike="noStrike" kern="1200" cap="none" spc="-120" normalizeH="0" baseline="0" noProof="0" dirty="0">
                <a:ln>
                  <a:noFill/>
                </a:ln>
                <a:solidFill>
                  <a:srgbClr val="FFF161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Fo</a:t>
            </a:r>
            <a:r>
              <a:rPr lang="en-US" sz="5800" spc="-120" dirty="0">
                <a:solidFill>
                  <a:srgbClr val="FFF16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 Breakfast</a:t>
            </a:r>
            <a:endParaRPr kumimoji="0" lang="en-US" sz="5800" b="0" i="0" u="none" strike="noStrike" kern="1200" cap="none" spc="-200" normalizeH="0" baseline="0" noProof="0" dirty="0">
              <a:ln>
                <a:noFill/>
              </a:ln>
              <a:solidFill>
                <a:srgbClr val="FFF161"/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1D52D-B2F2-204E-8110-A82638E15AC8}"/>
              </a:ext>
            </a:extLst>
          </p:cNvPr>
          <p:cNvSpPr txBox="1"/>
          <p:nvPr/>
        </p:nvSpPr>
        <p:spPr>
          <a:xfrm>
            <a:off x="572149" y="2222788"/>
            <a:ext cx="1127150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Peter Lear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Chief Product Owner, Nationwide Building Society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Kimberley Wilson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Value Realisation Partner, Nationwide Building Society</a:t>
            </a:r>
          </a:p>
        </p:txBody>
      </p:sp>
    </p:spTree>
    <p:extLst>
      <p:ext uri="{BB962C8B-B14F-4D97-AF65-F5344CB8AC3E}">
        <p14:creationId xmlns:p14="http://schemas.microsoft.com/office/powerpoint/2010/main" val="3696159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8FCBD228-7D5D-4C4F-AF6B-CF74CFC19064}"/>
              </a:ext>
            </a:extLst>
          </p:cNvPr>
          <p:cNvSpPr txBox="1"/>
          <p:nvPr/>
        </p:nvSpPr>
        <p:spPr>
          <a:xfrm>
            <a:off x="35031" y="-71235"/>
            <a:ext cx="1132800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Medium" panose="020B0603030303020204" pitchFamily="34" charset="0"/>
                <a:ea typeface="+mn-ea"/>
                <a:cs typeface="+mn-cs"/>
              </a:rPr>
              <a:t>Example Support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D19E1C6-03F4-494E-9406-2F42C1D3A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334" y="9043"/>
            <a:ext cx="8359677" cy="6832915"/>
          </a:xfrm>
          <a:prstGeom prst="rect">
            <a:avLst/>
          </a:prstGeom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EB8B70FE-8B3C-4135-84EF-5E77A0B0817A}"/>
              </a:ext>
            </a:extLst>
          </p:cNvPr>
          <p:cNvSpPr/>
          <p:nvPr/>
        </p:nvSpPr>
        <p:spPr>
          <a:xfrm>
            <a:off x="2951747" y="3978442"/>
            <a:ext cx="3818021" cy="2582779"/>
          </a:xfrm>
          <a:prstGeom prst="triangle">
            <a:avLst>
              <a:gd name="adj" fmla="val 375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779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 descr="Trophy">
            <a:extLst>
              <a:ext uri="{FF2B5EF4-FFF2-40B4-BE49-F238E27FC236}">
                <a16:creationId xmlns:a16="http://schemas.microsoft.com/office/drawing/2014/main" id="{F0D7DFC4-C127-439A-AFDC-E64E36FD2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33281">
            <a:off x="10592482" y="496666"/>
            <a:ext cx="1077960" cy="10779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5B491A-A2C4-4CA9-BCDE-253617E0C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248" y="3632566"/>
            <a:ext cx="4059642" cy="3236017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94798E5-432A-495F-9AF8-60291CA5C26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31065" y="632995"/>
            <a:ext cx="1597861" cy="1223876"/>
          </a:xfrm>
          <a:prstGeom prst="rect">
            <a:avLst/>
          </a:prstGeom>
        </p:spPr>
      </p:pic>
      <p:sp>
        <p:nvSpPr>
          <p:cNvPr id="5" name="Google Shape;150;p20">
            <a:extLst>
              <a:ext uri="{FF2B5EF4-FFF2-40B4-BE49-F238E27FC236}">
                <a16:creationId xmlns:a16="http://schemas.microsoft.com/office/drawing/2014/main" id="{855F7D0C-C0C6-47A8-A157-FC64837DAB1B}"/>
              </a:ext>
            </a:extLst>
          </p:cNvPr>
          <p:cNvSpPr txBox="1">
            <a:spLocks/>
          </p:cNvSpPr>
          <p:nvPr/>
        </p:nvSpPr>
        <p:spPr>
          <a:xfrm rot="20016460">
            <a:off x="-1385501" y="974130"/>
            <a:ext cx="6284204" cy="11326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2700" b="1" i="0" u="none" strike="noStrike" kern="0" cap="all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Gill Sans Nova Ultra Bold" panose="020B0B02020104020203" pitchFamily="34" charset="0"/>
                <a:ea typeface="Segoe UI Black" panose="020B0A02040204020203" pitchFamily="34" charset="0"/>
                <a:sym typeface="Bangers"/>
              </a:rPr>
              <a:t>How can I </a:t>
            </a:r>
            <a:br>
              <a:rPr kumimoji="0" lang="en-GB" sz="4050" b="1" i="0" u="none" strike="noStrike" kern="0" cap="all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Gill Sans Nova Ultra Bold" panose="020B0B02020104020203" pitchFamily="34" charset="0"/>
                <a:ea typeface="Segoe UI Black" panose="020B0A02040204020203" pitchFamily="34" charset="0"/>
                <a:sym typeface="Bangers"/>
              </a:rPr>
            </a:br>
            <a:r>
              <a:rPr kumimoji="0" lang="en-GB" sz="4050" b="1" i="0" u="none" strike="noStrike" kern="0" cap="all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Gill Sans Nova Ultra Bold" panose="020B0B02020104020203" pitchFamily="34" charset="0"/>
                <a:ea typeface="Segoe UI Black" panose="020B0A02040204020203" pitchFamily="34" charset="0"/>
                <a:sym typeface="Bangers"/>
              </a:rPr>
              <a:t>measure </a:t>
            </a:r>
            <a:br>
              <a:rPr kumimoji="0" lang="en-GB" sz="4050" b="1" i="0" u="none" strike="noStrike" kern="0" cap="all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Gill Sans Nova Ultra Bold" panose="020B0B02020104020203" pitchFamily="34" charset="0"/>
                <a:ea typeface="Segoe UI Black" panose="020B0A02040204020203" pitchFamily="34" charset="0"/>
                <a:sym typeface="Bangers"/>
              </a:rPr>
            </a:br>
            <a:r>
              <a:rPr kumimoji="0" lang="en-GB" sz="4050" b="1" i="0" u="none" strike="noStrike" kern="0" cap="all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Gill Sans Nova Ultra Bold" panose="020B0B02020104020203" pitchFamily="34" charset="0"/>
                <a:ea typeface="Segoe UI Black" panose="020B0A02040204020203" pitchFamily="34" charset="0"/>
                <a:sym typeface="Bangers"/>
              </a:rPr>
              <a:t>VALUE?</a:t>
            </a:r>
          </a:p>
        </p:txBody>
      </p:sp>
      <p:pic>
        <p:nvPicPr>
          <p:cNvPr id="12" name="Graphic 11" descr="Arrow Counterclockwise curve">
            <a:extLst>
              <a:ext uri="{FF2B5EF4-FFF2-40B4-BE49-F238E27FC236}">
                <a16:creationId xmlns:a16="http://schemas.microsoft.com/office/drawing/2014/main" id="{6FE375A7-BC6C-48D5-AB1B-12123BD6E8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08715" flipH="1">
            <a:off x="7692958" y="1299773"/>
            <a:ext cx="1009158" cy="1378963"/>
          </a:xfrm>
          <a:prstGeom prst="rect">
            <a:avLst/>
          </a:prstGeom>
        </p:spPr>
      </p:pic>
      <p:grpSp>
        <p:nvGrpSpPr>
          <p:cNvPr id="237" name="Group 236">
            <a:extLst>
              <a:ext uri="{FF2B5EF4-FFF2-40B4-BE49-F238E27FC236}">
                <a16:creationId xmlns:a16="http://schemas.microsoft.com/office/drawing/2014/main" id="{5EAA1D53-95FC-4034-90A5-9909CBA778EA}"/>
              </a:ext>
            </a:extLst>
          </p:cNvPr>
          <p:cNvGrpSpPr/>
          <p:nvPr/>
        </p:nvGrpSpPr>
        <p:grpSpPr>
          <a:xfrm>
            <a:off x="6194263" y="2447558"/>
            <a:ext cx="3199317" cy="1324744"/>
            <a:chOff x="11011759" y="4351213"/>
            <a:chExt cx="5687674" cy="2355101"/>
          </a:xfrm>
        </p:grpSpPr>
        <p:sp>
          <p:nvSpPr>
            <p:cNvPr id="157" name="Google Shape;150;p20">
              <a:extLst>
                <a:ext uri="{FF2B5EF4-FFF2-40B4-BE49-F238E27FC236}">
                  <a16:creationId xmlns:a16="http://schemas.microsoft.com/office/drawing/2014/main" id="{D1A69615-F466-4CF8-9A67-B0202FBFB6AF}"/>
                </a:ext>
              </a:extLst>
            </p:cNvPr>
            <p:cNvSpPr txBox="1">
              <a:spLocks/>
            </p:cNvSpPr>
            <p:nvPr/>
          </p:nvSpPr>
          <p:spPr>
            <a:xfrm>
              <a:off x="11119157" y="4351213"/>
              <a:ext cx="5580276" cy="114193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9pPr>
            </a:lstStyle>
            <a:p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Bangers"/>
                <a:buNone/>
                <a:tabLst/>
                <a:defRPr/>
              </a:pPr>
              <a:r>
                <a:rPr kumimoji="0" lang="en-GB" sz="1800" b="0" i="0" u="none" strike="noStrike" kern="0" cap="all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ill Sans Nova Ultra Bold" panose="020B0B02020104020203" pitchFamily="34" charset="0"/>
                  <a:sym typeface="Bangers"/>
                </a:rPr>
                <a:t>Leading Indicators</a:t>
              </a:r>
              <a:endParaRPr kumimoji="0" lang="en-GB" sz="2025" b="0" i="0" u="none" strike="noStrike" kern="0" cap="all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Gill Sans Nova Ultra Bold" panose="020B0B02020104020203" pitchFamily="34" charset="0"/>
                <a:sym typeface="Bangers"/>
              </a:endParaRPr>
            </a:p>
          </p:txBody>
        </p:sp>
        <p:sp>
          <p:nvSpPr>
            <p:cNvPr id="165" name="Google Shape;151;p20">
              <a:extLst>
                <a:ext uri="{FF2B5EF4-FFF2-40B4-BE49-F238E27FC236}">
                  <a16:creationId xmlns:a16="http://schemas.microsoft.com/office/drawing/2014/main" id="{6A324A6C-7932-49DA-9B4D-F3F6AE868B1C}"/>
                </a:ext>
              </a:extLst>
            </p:cNvPr>
            <p:cNvSpPr txBox="1">
              <a:spLocks/>
            </p:cNvSpPr>
            <p:nvPr/>
          </p:nvSpPr>
          <p:spPr>
            <a:xfrm>
              <a:off x="11011759" y="4805794"/>
              <a:ext cx="5496058" cy="1900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812810" marR="0" lvl="0" indent="-745076" algn="l" rtl="0">
                <a:lnSpc>
                  <a:spcPct val="100000"/>
                </a:lnSpc>
                <a:spcBef>
                  <a:spcPts val="1067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niglet"/>
                <a:buChar char="×"/>
                <a:defRPr sz="30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L="1625620" marR="0" lvl="1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L="2438430" marR="0" lvl="2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L="3251241" marR="0" lvl="3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L="4064051" marR="0" lvl="4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L="4876861" marR="0" lvl="5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L="5689671" marR="0" lvl="6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L="6502481" marR="0" lvl="7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L="7315291" marR="0" lvl="8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Sniglet"/>
                <a:buNone/>
                <a:tabLst/>
                <a:defRPr/>
              </a:pPr>
              <a:r>
                <a:rPr kumimoji="0" lang="en-GB" sz="1575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  <a:t>How can you get early  confidence that Value will be achieved?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ABF393D9-F487-4EF0-B285-C128EB0DDDB8}"/>
              </a:ext>
            </a:extLst>
          </p:cNvPr>
          <p:cNvGrpSpPr/>
          <p:nvPr/>
        </p:nvGrpSpPr>
        <p:grpSpPr>
          <a:xfrm>
            <a:off x="7862596" y="995761"/>
            <a:ext cx="3352091" cy="1258638"/>
            <a:chOff x="13977684" y="1770242"/>
            <a:chExt cx="5959273" cy="2237578"/>
          </a:xfrm>
        </p:grpSpPr>
        <p:sp>
          <p:nvSpPr>
            <p:cNvPr id="158" name="Google Shape;150;p20">
              <a:extLst>
                <a:ext uri="{FF2B5EF4-FFF2-40B4-BE49-F238E27FC236}">
                  <a16:creationId xmlns:a16="http://schemas.microsoft.com/office/drawing/2014/main" id="{3964AF8C-F3FA-438E-ACDD-18ED8F8DB222}"/>
                </a:ext>
              </a:extLst>
            </p:cNvPr>
            <p:cNvSpPr txBox="1">
              <a:spLocks/>
            </p:cNvSpPr>
            <p:nvPr/>
          </p:nvSpPr>
          <p:spPr>
            <a:xfrm>
              <a:off x="13977684" y="1770242"/>
              <a:ext cx="5959273" cy="114193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9pPr>
            </a:lstStyle>
            <a:p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Bangers"/>
                <a:buNone/>
                <a:tabLst/>
                <a:defRPr/>
              </a:pPr>
              <a:r>
                <a:rPr kumimoji="0" lang="en-GB" sz="1800" b="0" i="0" u="none" strike="noStrike" kern="0" cap="all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ill Sans Nova Ultra Bold" panose="020B0B02020104020203" pitchFamily="34" charset="0"/>
                  <a:sym typeface="Bangers"/>
                </a:rPr>
                <a:t>Lagging Indicators</a:t>
              </a:r>
              <a:endParaRPr kumimoji="0" lang="en-GB" sz="2025" b="0" i="0" u="none" strike="noStrike" kern="0" cap="all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Gill Sans Nova Ultra Bold" panose="020B0B02020104020203" pitchFamily="34" charset="0"/>
                <a:sym typeface="Bangers"/>
              </a:endParaRPr>
            </a:p>
          </p:txBody>
        </p:sp>
        <p:sp>
          <p:nvSpPr>
            <p:cNvPr id="166" name="Google Shape;151;p20">
              <a:extLst>
                <a:ext uri="{FF2B5EF4-FFF2-40B4-BE49-F238E27FC236}">
                  <a16:creationId xmlns:a16="http://schemas.microsoft.com/office/drawing/2014/main" id="{7564B076-0EB7-4FF2-A333-A66841F868FE}"/>
                </a:ext>
              </a:extLst>
            </p:cNvPr>
            <p:cNvSpPr txBox="1">
              <a:spLocks/>
            </p:cNvSpPr>
            <p:nvPr/>
          </p:nvSpPr>
          <p:spPr>
            <a:xfrm>
              <a:off x="15121883" y="2107300"/>
              <a:ext cx="4367729" cy="1900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812810" marR="0" lvl="0" indent="-745076" algn="l" rtl="0">
                <a:lnSpc>
                  <a:spcPct val="100000"/>
                </a:lnSpc>
                <a:spcBef>
                  <a:spcPts val="1067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niglet"/>
                <a:buChar char="×"/>
                <a:defRPr sz="30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L="1625620" marR="0" lvl="1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L="2438430" marR="0" lvl="2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L="3251241" marR="0" lvl="3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L="4064051" marR="0" lvl="4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L="4876861" marR="0" lvl="5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L="5689671" marR="0" lvl="6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L="6502481" marR="0" lvl="7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L="7315291" marR="0" lvl="8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Sniglet"/>
                <a:buNone/>
                <a:tabLst/>
                <a:defRPr/>
              </a:pPr>
              <a:r>
                <a:rPr kumimoji="0" lang="en-GB" sz="1575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  <a:t>What are we ultimately trying to achieve?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DA87B99-D450-4CD1-A46F-EB43161DB010}"/>
              </a:ext>
            </a:extLst>
          </p:cNvPr>
          <p:cNvGrpSpPr/>
          <p:nvPr/>
        </p:nvGrpSpPr>
        <p:grpSpPr>
          <a:xfrm>
            <a:off x="1291322" y="3988175"/>
            <a:ext cx="2351226" cy="3029003"/>
            <a:chOff x="2295419" y="7090089"/>
            <a:chExt cx="4179957" cy="5384894"/>
          </a:xfrm>
        </p:grpSpPr>
        <p:sp>
          <p:nvSpPr>
            <p:cNvPr id="154" name="Google Shape;150;p20">
              <a:extLst>
                <a:ext uri="{FF2B5EF4-FFF2-40B4-BE49-F238E27FC236}">
                  <a16:creationId xmlns:a16="http://schemas.microsoft.com/office/drawing/2014/main" id="{8C86C93A-4074-4482-A5A7-0994F82E4B49}"/>
                </a:ext>
              </a:extLst>
            </p:cNvPr>
            <p:cNvSpPr txBox="1">
              <a:spLocks/>
            </p:cNvSpPr>
            <p:nvPr/>
          </p:nvSpPr>
          <p:spPr>
            <a:xfrm>
              <a:off x="2646473" y="10214607"/>
              <a:ext cx="3550564" cy="114193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9pPr>
            </a:lstStyle>
            <a:p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Bangers"/>
                <a:buNone/>
                <a:tabLst/>
                <a:defRPr/>
              </a:pPr>
              <a:r>
                <a:rPr kumimoji="0" lang="en-GB" sz="1800" b="0" i="0" u="none" strike="noStrike" kern="0" cap="all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ill Sans Nova Ultra Bold" panose="020B0B02020104020203" pitchFamily="34" charset="0"/>
                  <a:sym typeface="Bangers"/>
                </a:rPr>
                <a:t>Key Results</a:t>
              </a:r>
              <a:endParaRPr kumimoji="0" lang="en-GB" sz="2025" b="0" i="0" u="none" strike="noStrike" kern="0" cap="all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Gill Sans Nova Ultra Bold" panose="020B0B02020104020203" pitchFamily="34" charset="0"/>
                <a:sym typeface="Bangers"/>
              </a:endParaRPr>
            </a:p>
          </p:txBody>
        </p:sp>
        <p:sp>
          <p:nvSpPr>
            <p:cNvPr id="156" name="Google Shape;150;p20">
              <a:extLst>
                <a:ext uri="{FF2B5EF4-FFF2-40B4-BE49-F238E27FC236}">
                  <a16:creationId xmlns:a16="http://schemas.microsoft.com/office/drawing/2014/main" id="{80EE0EAF-8A22-46DC-A160-48498E527100}"/>
                </a:ext>
              </a:extLst>
            </p:cNvPr>
            <p:cNvSpPr txBox="1">
              <a:spLocks/>
            </p:cNvSpPr>
            <p:nvPr/>
          </p:nvSpPr>
          <p:spPr>
            <a:xfrm>
              <a:off x="3086622" y="7445035"/>
              <a:ext cx="3007850" cy="114193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9pPr>
            </a:lstStyle>
            <a:p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Bangers"/>
                <a:buNone/>
                <a:tabLst/>
                <a:defRPr/>
              </a:pPr>
              <a:r>
                <a:rPr kumimoji="0" lang="en-GB" sz="1800" b="0" i="0" u="none" strike="noStrike" kern="0" cap="all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Gill Sans Nova Ultra Bold" panose="020B0B02020104020203" pitchFamily="34" charset="0"/>
                  <a:sym typeface="Bangers"/>
                </a:rPr>
                <a:t>Objective</a:t>
              </a:r>
              <a:endParaRPr kumimoji="0" lang="en-GB" sz="2025" b="0" i="0" u="none" strike="noStrike" kern="0" cap="all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Gill Sans Nova Ultra Bold" panose="020B0B02020104020203" pitchFamily="34" charset="0"/>
                <a:sym typeface="Bangers"/>
              </a:endParaRPr>
            </a:p>
          </p:txBody>
        </p:sp>
        <p:pic>
          <p:nvPicPr>
            <p:cNvPr id="10" name="Graphic 9" descr="Arrow Straight">
              <a:extLst>
                <a:ext uri="{FF2B5EF4-FFF2-40B4-BE49-F238E27FC236}">
                  <a16:creationId xmlns:a16="http://schemas.microsoft.com/office/drawing/2014/main" id="{1CA9BFEB-9DB3-435B-8486-B60EC6149C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6327" r="22253"/>
            <a:stretch/>
          </p:blipFill>
          <p:spPr>
            <a:xfrm rot="5400000">
              <a:off x="3835458" y="7840734"/>
              <a:ext cx="1035777" cy="1247944"/>
            </a:xfrm>
            <a:prstGeom prst="rect">
              <a:avLst/>
            </a:prstGeom>
          </p:spPr>
        </p:pic>
        <p:sp>
          <p:nvSpPr>
            <p:cNvPr id="164" name="Google Shape;151;p20">
              <a:extLst>
                <a:ext uri="{FF2B5EF4-FFF2-40B4-BE49-F238E27FC236}">
                  <a16:creationId xmlns:a16="http://schemas.microsoft.com/office/drawing/2014/main" id="{9558353F-866C-43F5-948D-67F3520CAB77}"/>
                </a:ext>
              </a:extLst>
            </p:cNvPr>
            <p:cNvSpPr txBox="1">
              <a:spLocks/>
            </p:cNvSpPr>
            <p:nvPr/>
          </p:nvSpPr>
          <p:spPr>
            <a:xfrm>
              <a:off x="2646473" y="10574463"/>
              <a:ext cx="3427034" cy="1900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812810" marR="0" lvl="0" indent="-745076" algn="l" rtl="0">
                <a:lnSpc>
                  <a:spcPct val="100000"/>
                </a:lnSpc>
                <a:spcBef>
                  <a:spcPts val="1067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niglet"/>
                <a:buChar char="×"/>
                <a:defRPr sz="30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L="1625620" marR="0" lvl="1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L="2438430" marR="0" lvl="2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L="3251241" marR="0" lvl="3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L="4064051" marR="0" lvl="4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L="4876861" marR="0" lvl="5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L="5689671" marR="0" lvl="6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L="6502481" marR="0" lvl="7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L="7315291" marR="0" lvl="8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Sniglet"/>
                <a:buNone/>
                <a:tabLst/>
                <a:defRPr/>
              </a:pPr>
              <a:r>
                <a:rPr kumimoji="0" lang="en-GB" sz="1575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  <a:t>How will you know your Objective is reaching success? 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AB59AC8-935C-40D2-8AB4-F13D7ECCC936}"/>
                </a:ext>
              </a:extLst>
            </p:cNvPr>
            <p:cNvGrpSpPr/>
            <p:nvPr/>
          </p:nvGrpSpPr>
          <p:grpSpPr>
            <a:xfrm rot="5400000">
              <a:off x="1879838" y="7505670"/>
              <a:ext cx="5011120" cy="4179957"/>
              <a:chOff x="2080100" y="1583629"/>
              <a:chExt cx="4902549" cy="1347934"/>
            </a:xfrm>
          </p:grpSpPr>
          <p:sp>
            <p:nvSpPr>
              <p:cNvPr id="171" name="Google Shape;199;p26">
                <a:extLst>
                  <a:ext uri="{FF2B5EF4-FFF2-40B4-BE49-F238E27FC236}">
                    <a16:creationId xmlns:a16="http://schemas.microsoft.com/office/drawing/2014/main" id="{E1A91FB6-0475-497F-9FB7-638F149494CF}"/>
                  </a:ext>
                </a:extLst>
              </p:cNvPr>
              <p:cNvSpPr/>
              <p:nvPr/>
            </p:nvSpPr>
            <p:spPr>
              <a:xfrm>
                <a:off x="2080100" y="1583629"/>
                <a:ext cx="4829425" cy="1347934"/>
              </a:xfrm>
              <a:custGeom>
                <a:avLst/>
                <a:gdLst/>
                <a:ahLst/>
                <a:cxnLst/>
                <a:rect l="l" t="t" r="r" b="b"/>
                <a:pathLst>
                  <a:path w="193177" h="68610" extrusionOk="0">
                    <a:moveTo>
                      <a:pt x="0" y="9488"/>
                    </a:moveTo>
                    <a:cubicBezTo>
                      <a:pt x="1258" y="19869"/>
                      <a:pt x="3068" y="30192"/>
                      <a:pt x="3891" y="40616"/>
                    </a:cubicBezTo>
                    <a:cubicBezTo>
                      <a:pt x="4487" y="48159"/>
                      <a:pt x="182" y="56547"/>
                      <a:pt x="3567" y="63314"/>
                    </a:cubicBezTo>
                    <a:cubicBezTo>
                      <a:pt x="4874" y="65926"/>
                      <a:pt x="9402" y="63638"/>
                      <a:pt x="12322" y="63638"/>
                    </a:cubicBezTo>
                    <a:cubicBezTo>
                      <a:pt x="21833" y="63638"/>
                      <a:pt x="31346" y="63485"/>
                      <a:pt x="40856" y="63638"/>
                    </a:cubicBezTo>
                    <a:cubicBezTo>
                      <a:pt x="63900" y="64009"/>
                      <a:pt x="86876" y="66657"/>
                      <a:pt x="109922" y="66881"/>
                    </a:cubicBezTo>
                    <a:cubicBezTo>
                      <a:pt x="127332" y="67050"/>
                      <a:pt x="144724" y="68044"/>
                      <a:pt x="162128" y="68502"/>
                    </a:cubicBezTo>
                    <a:cubicBezTo>
                      <a:pt x="170351" y="68718"/>
                      <a:pt x="178584" y="67998"/>
                      <a:pt x="186771" y="67205"/>
                    </a:cubicBezTo>
                    <a:cubicBezTo>
                      <a:pt x="188311" y="67056"/>
                      <a:pt x="191162" y="67772"/>
                      <a:pt x="191311" y="66232"/>
                    </a:cubicBezTo>
                    <a:cubicBezTo>
                      <a:pt x="192717" y="51707"/>
                      <a:pt x="189692" y="37019"/>
                      <a:pt x="190662" y="22458"/>
                    </a:cubicBezTo>
                    <a:cubicBezTo>
                      <a:pt x="191115" y="15664"/>
                      <a:pt x="196037" y="6211"/>
                      <a:pt x="190662" y="2030"/>
                    </a:cubicBezTo>
                    <a:cubicBezTo>
                      <a:pt x="185541" y="-1954"/>
                      <a:pt x="177696" y="1381"/>
                      <a:pt x="171207" y="1381"/>
                    </a:cubicBezTo>
                    <a:cubicBezTo>
                      <a:pt x="155624" y="1381"/>
                      <a:pt x="140081" y="2960"/>
                      <a:pt x="124514" y="3651"/>
                    </a:cubicBezTo>
                    <a:cubicBezTo>
                      <a:pt x="83458" y="5474"/>
                      <a:pt x="42393" y="7866"/>
                      <a:pt x="1297" y="7866"/>
                    </a:cubicBezTo>
                  </a:path>
                </a:pathLst>
              </a:custGeom>
              <a:noFill/>
              <a:ln w="9525" cap="flat" cmpd="sng">
                <a:solidFill>
                  <a:srgbClr val="50567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2" name="Google Shape;200;p26">
                <a:extLst>
                  <a:ext uri="{FF2B5EF4-FFF2-40B4-BE49-F238E27FC236}">
                    <a16:creationId xmlns:a16="http://schemas.microsoft.com/office/drawing/2014/main" id="{5BFF5E88-1FED-42DF-8469-A484AF9395E4}"/>
                  </a:ext>
                </a:extLst>
              </p:cNvPr>
              <p:cNvSpPr/>
              <p:nvPr/>
            </p:nvSpPr>
            <p:spPr>
              <a:xfrm>
                <a:off x="2088199" y="1583629"/>
                <a:ext cx="4894450" cy="1347934"/>
              </a:xfrm>
              <a:custGeom>
                <a:avLst/>
                <a:gdLst/>
                <a:ahLst/>
                <a:cxnLst/>
                <a:rect l="l" t="t" r="r" b="b"/>
                <a:pathLst>
                  <a:path w="195778" h="70773" extrusionOk="0">
                    <a:moveTo>
                      <a:pt x="2270" y="3507"/>
                    </a:moveTo>
                    <a:cubicBezTo>
                      <a:pt x="4760" y="17456"/>
                      <a:pt x="5300" y="31885"/>
                      <a:pt x="3891" y="45984"/>
                    </a:cubicBezTo>
                    <a:cubicBezTo>
                      <a:pt x="3385" y="51043"/>
                      <a:pt x="3634" y="56154"/>
                      <a:pt x="3243" y="61224"/>
                    </a:cubicBezTo>
                    <a:cubicBezTo>
                      <a:pt x="3118" y="62844"/>
                      <a:pt x="1635" y="65090"/>
                      <a:pt x="2918" y="66088"/>
                    </a:cubicBezTo>
                    <a:cubicBezTo>
                      <a:pt x="6851" y="69147"/>
                      <a:pt x="12877" y="66553"/>
                      <a:pt x="17834" y="67061"/>
                    </a:cubicBezTo>
                    <a:cubicBezTo>
                      <a:pt x="22382" y="67527"/>
                      <a:pt x="26883" y="68542"/>
                      <a:pt x="31453" y="68682"/>
                    </a:cubicBezTo>
                    <a:cubicBezTo>
                      <a:pt x="56843" y="69463"/>
                      <a:pt x="82251" y="69655"/>
                      <a:pt x="107653" y="69655"/>
                    </a:cubicBezTo>
                    <a:cubicBezTo>
                      <a:pt x="127324" y="69655"/>
                      <a:pt x="146996" y="69655"/>
                      <a:pt x="166667" y="69655"/>
                    </a:cubicBezTo>
                    <a:cubicBezTo>
                      <a:pt x="175872" y="69655"/>
                      <a:pt x="192100" y="74141"/>
                      <a:pt x="193905" y="65115"/>
                    </a:cubicBezTo>
                    <a:cubicBezTo>
                      <a:pt x="196535" y="51962"/>
                      <a:pt x="195526" y="38321"/>
                      <a:pt x="195526" y="24908"/>
                    </a:cubicBezTo>
                    <a:cubicBezTo>
                      <a:pt x="195526" y="19055"/>
                      <a:pt x="194229" y="13251"/>
                      <a:pt x="194229" y="7398"/>
                    </a:cubicBezTo>
                    <a:cubicBezTo>
                      <a:pt x="194229" y="5105"/>
                      <a:pt x="195533" y="856"/>
                      <a:pt x="193256" y="588"/>
                    </a:cubicBezTo>
                    <a:cubicBezTo>
                      <a:pt x="171487" y="-1973"/>
                      <a:pt x="149636" y="5100"/>
                      <a:pt x="127757" y="6425"/>
                    </a:cubicBezTo>
                    <a:cubicBezTo>
                      <a:pt x="85244" y="8999"/>
                      <a:pt x="42525" y="6003"/>
                      <a:pt x="0" y="8371"/>
                    </a:cubicBezTo>
                  </a:path>
                </a:pathLst>
              </a:custGeom>
              <a:noFill/>
              <a:ln w="9525" cap="flat" cmpd="sng">
                <a:solidFill>
                  <a:srgbClr val="50567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A20517F-BE04-42D4-8CC3-E7FA818F994F}"/>
              </a:ext>
            </a:extLst>
          </p:cNvPr>
          <p:cNvGrpSpPr/>
          <p:nvPr/>
        </p:nvGrpSpPr>
        <p:grpSpPr>
          <a:xfrm>
            <a:off x="6084517" y="98493"/>
            <a:ext cx="6107334" cy="3446623"/>
            <a:chOff x="10816654" y="175098"/>
            <a:chExt cx="10857483" cy="6127330"/>
          </a:xfrm>
        </p:grpSpPr>
        <p:sp>
          <p:nvSpPr>
            <p:cNvPr id="174" name="Google Shape;199;p26">
              <a:extLst>
                <a:ext uri="{FF2B5EF4-FFF2-40B4-BE49-F238E27FC236}">
                  <a16:creationId xmlns:a16="http://schemas.microsoft.com/office/drawing/2014/main" id="{409030F3-D861-4B29-A6F5-8CD461708FA2}"/>
                </a:ext>
              </a:extLst>
            </p:cNvPr>
            <p:cNvSpPr/>
            <p:nvPr/>
          </p:nvSpPr>
          <p:spPr>
            <a:xfrm>
              <a:off x="10885101" y="384984"/>
              <a:ext cx="10713237" cy="5917444"/>
            </a:xfrm>
            <a:custGeom>
              <a:avLst/>
              <a:gdLst/>
              <a:ahLst/>
              <a:cxnLst/>
              <a:rect l="l" t="t" r="r" b="b"/>
              <a:pathLst>
                <a:path w="193177" h="68610" extrusionOk="0">
                  <a:moveTo>
                    <a:pt x="0" y="9488"/>
                  </a:moveTo>
                  <a:cubicBezTo>
                    <a:pt x="1258" y="19869"/>
                    <a:pt x="3068" y="30192"/>
                    <a:pt x="3891" y="40616"/>
                  </a:cubicBezTo>
                  <a:cubicBezTo>
                    <a:pt x="4487" y="48159"/>
                    <a:pt x="182" y="56547"/>
                    <a:pt x="3567" y="63314"/>
                  </a:cubicBezTo>
                  <a:cubicBezTo>
                    <a:pt x="4874" y="65926"/>
                    <a:pt x="9402" y="63638"/>
                    <a:pt x="12322" y="63638"/>
                  </a:cubicBezTo>
                  <a:cubicBezTo>
                    <a:pt x="21833" y="63638"/>
                    <a:pt x="31346" y="63485"/>
                    <a:pt x="40856" y="63638"/>
                  </a:cubicBezTo>
                  <a:cubicBezTo>
                    <a:pt x="63900" y="64009"/>
                    <a:pt x="86876" y="66657"/>
                    <a:pt x="109922" y="66881"/>
                  </a:cubicBezTo>
                  <a:cubicBezTo>
                    <a:pt x="127332" y="67050"/>
                    <a:pt x="144724" y="68044"/>
                    <a:pt x="162128" y="68502"/>
                  </a:cubicBezTo>
                  <a:cubicBezTo>
                    <a:pt x="170351" y="68718"/>
                    <a:pt x="178584" y="67998"/>
                    <a:pt x="186771" y="67205"/>
                  </a:cubicBezTo>
                  <a:cubicBezTo>
                    <a:pt x="188311" y="67056"/>
                    <a:pt x="191162" y="67772"/>
                    <a:pt x="191311" y="66232"/>
                  </a:cubicBezTo>
                  <a:cubicBezTo>
                    <a:pt x="192717" y="51707"/>
                    <a:pt x="189692" y="37019"/>
                    <a:pt x="190662" y="22458"/>
                  </a:cubicBezTo>
                  <a:cubicBezTo>
                    <a:pt x="191115" y="15664"/>
                    <a:pt x="196037" y="6211"/>
                    <a:pt x="190662" y="2030"/>
                  </a:cubicBezTo>
                  <a:cubicBezTo>
                    <a:pt x="185541" y="-1954"/>
                    <a:pt x="177696" y="1381"/>
                    <a:pt x="171207" y="1381"/>
                  </a:cubicBezTo>
                  <a:cubicBezTo>
                    <a:pt x="155624" y="1381"/>
                    <a:pt x="140081" y="2960"/>
                    <a:pt x="124514" y="3651"/>
                  </a:cubicBezTo>
                  <a:cubicBezTo>
                    <a:pt x="83458" y="5474"/>
                    <a:pt x="42393" y="7866"/>
                    <a:pt x="1297" y="7866"/>
                  </a:cubicBezTo>
                </a:path>
              </a:pathLst>
            </a:custGeom>
            <a:noFill/>
            <a:ln w="9525" cap="flat" cmpd="sng">
              <a:solidFill>
                <a:srgbClr val="50567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5" name="Google Shape;200;p26">
              <a:extLst>
                <a:ext uri="{FF2B5EF4-FFF2-40B4-BE49-F238E27FC236}">
                  <a16:creationId xmlns:a16="http://schemas.microsoft.com/office/drawing/2014/main" id="{5B35A94C-DB4F-4292-9AD9-798E98B93BA5}"/>
                </a:ext>
              </a:extLst>
            </p:cNvPr>
            <p:cNvSpPr/>
            <p:nvPr/>
          </p:nvSpPr>
          <p:spPr>
            <a:xfrm>
              <a:off x="10816654" y="175098"/>
              <a:ext cx="10857483" cy="6103994"/>
            </a:xfrm>
            <a:custGeom>
              <a:avLst/>
              <a:gdLst/>
              <a:ahLst/>
              <a:cxnLst/>
              <a:rect l="l" t="t" r="r" b="b"/>
              <a:pathLst>
                <a:path w="195778" h="70773" extrusionOk="0">
                  <a:moveTo>
                    <a:pt x="2270" y="3507"/>
                  </a:moveTo>
                  <a:cubicBezTo>
                    <a:pt x="4760" y="17456"/>
                    <a:pt x="5300" y="31885"/>
                    <a:pt x="3891" y="45984"/>
                  </a:cubicBezTo>
                  <a:cubicBezTo>
                    <a:pt x="3385" y="51043"/>
                    <a:pt x="3634" y="56154"/>
                    <a:pt x="3243" y="61224"/>
                  </a:cubicBezTo>
                  <a:cubicBezTo>
                    <a:pt x="3118" y="62844"/>
                    <a:pt x="1635" y="65090"/>
                    <a:pt x="2918" y="66088"/>
                  </a:cubicBezTo>
                  <a:cubicBezTo>
                    <a:pt x="6851" y="69147"/>
                    <a:pt x="12877" y="66553"/>
                    <a:pt x="17834" y="67061"/>
                  </a:cubicBezTo>
                  <a:cubicBezTo>
                    <a:pt x="22382" y="67527"/>
                    <a:pt x="26883" y="68542"/>
                    <a:pt x="31453" y="68682"/>
                  </a:cubicBezTo>
                  <a:cubicBezTo>
                    <a:pt x="56843" y="69463"/>
                    <a:pt x="82251" y="69655"/>
                    <a:pt x="107653" y="69655"/>
                  </a:cubicBezTo>
                  <a:cubicBezTo>
                    <a:pt x="127324" y="69655"/>
                    <a:pt x="146996" y="69655"/>
                    <a:pt x="166667" y="69655"/>
                  </a:cubicBezTo>
                  <a:cubicBezTo>
                    <a:pt x="175872" y="69655"/>
                    <a:pt x="192100" y="74141"/>
                    <a:pt x="193905" y="65115"/>
                  </a:cubicBezTo>
                  <a:cubicBezTo>
                    <a:pt x="196535" y="51962"/>
                    <a:pt x="195526" y="38321"/>
                    <a:pt x="195526" y="24908"/>
                  </a:cubicBezTo>
                  <a:cubicBezTo>
                    <a:pt x="195526" y="19055"/>
                    <a:pt x="194229" y="13251"/>
                    <a:pt x="194229" y="7398"/>
                  </a:cubicBezTo>
                  <a:cubicBezTo>
                    <a:pt x="194229" y="5105"/>
                    <a:pt x="195533" y="856"/>
                    <a:pt x="193256" y="588"/>
                  </a:cubicBezTo>
                  <a:cubicBezTo>
                    <a:pt x="171487" y="-1973"/>
                    <a:pt x="149636" y="5100"/>
                    <a:pt x="127757" y="6425"/>
                  </a:cubicBezTo>
                  <a:cubicBezTo>
                    <a:pt x="85244" y="8999"/>
                    <a:pt x="42525" y="6003"/>
                    <a:pt x="0" y="8371"/>
                  </a:cubicBezTo>
                </a:path>
              </a:pathLst>
            </a:custGeom>
            <a:noFill/>
            <a:ln w="9525" cap="flat" cmpd="sng">
              <a:solidFill>
                <a:srgbClr val="50567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788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pic>
        <p:nvPicPr>
          <p:cNvPr id="187" name="Picture 186">
            <a:extLst>
              <a:ext uri="{FF2B5EF4-FFF2-40B4-BE49-F238E27FC236}">
                <a16:creationId xmlns:a16="http://schemas.microsoft.com/office/drawing/2014/main" id="{E2A1C2ED-BC1E-4E15-A491-CB60513C7F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813" y="3350370"/>
            <a:ext cx="1088802" cy="1207113"/>
          </a:xfrm>
          <a:prstGeom prst="rect">
            <a:avLst/>
          </a:prstGeom>
        </p:spPr>
      </p:pic>
      <p:grpSp>
        <p:nvGrpSpPr>
          <p:cNvPr id="249" name="Group 248">
            <a:extLst>
              <a:ext uri="{FF2B5EF4-FFF2-40B4-BE49-F238E27FC236}">
                <a16:creationId xmlns:a16="http://schemas.microsoft.com/office/drawing/2014/main" id="{54676817-7D95-4AA6-9E56-F5E344CFB84C}"/>
              </a:ext>
            </a:extLst>
          </p:cNvPr>
          <p:cNvGrpSpPr/>
          <p:nvPr/>
        </p:nvGrpSpPr>
        <p:grpSpPr>
          <a:xfrm>
            <a:off x="1116399" y="2454220"/>
            <a:ext cx="5096144" cy="1310384"/>
            <a:chOff x="1984444" y="4363058"/>
            <a:chExt cx="9059811" cy="2329572"/>
          </a:xfrm>
        </p:grpSpPr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1B359246-5194-4CB3-8430-1DCAEAA4D867}"/>
                </a:ext>
              </a:extLst>
            </p:cNvPr>
            <p:cNvSpPr/>
            <p:nvPr/>
          </p:nvSpPr>
          <p:spPr>
            <a:xfrm>
              <a:off x="1984444" y="4477089"/>
              <a:ext cx="8958154" cy="2215541"/>
            </a:xfrm>
            <a:custGeom>
              <a:avLst/>
              <a:gdLst>
                <a:gd name="connsiteX0" fmla="*/ 0 w 9203243"/>
                <a:gd name="connsiteY0" fmla="*/ 2215541 h 2215541"/>
                <a:gd name="connsiteX1" fmla="*/ 3463046 w 9203243"/>
                <a:gd name="connsiteY1" fmla="*/ 503473 h 2215541"/>
                <a:gd name="connsiteX2" fmla="*/ 6225702 w 9203243"/>
                <a:gd name="connsiteY2" fmla="*/ 1456783 h 2215541"/>
                <a:gd name="connsiteX3" fmla="*/ 8929991 w 9203243"/>
                <a:gd name="connsiteY3" fmla="*/ 133822 h 2215541"/>
                <a:gd name="connsiteX4" fmla="*/ 8968902 w 9203243"/>
                <a:gd name="connsiteY4" fmla="*/ 114366 h 221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3243" h="2215541">
                  <a:moveTo>
                    <a:pt x="0" y="2215541"/>
                  </a:moveTo>
                  <a:cubicBezTo>
                    <a:pt x="1212714" y="1422737"/>
                    <a:pt x="2425429" y="629933"/>
                    <a:pt x="3463046" y="503473"/>
                  </a:cubicBezTo>
                  <a:cubicBezTo>
                    <a:pt x="4500663" y="377013"/>
                    <a:pt x="5314545" y="1518391"/>
                    <a:pt x="6225702" y="1456783"/>
                  </a:cubicBezTo>
                  <a:cubicBezTo>
                    <a:pt x="7136859" y="1395175"/>
                    <a:pt x="8929991" y="133822"/>
                    <a:pt x="8929991" y="133822"/>
                  </a:cubicBezTo>
                  <a:cubicBezTo>
                    <a:pt x="9387191" y="-89914"/>
                    <a:pt x="9178046" y="12226"/>
                    <a:pt x="8968902" y="114366"/>
                  </a:cubicBezTo>
                </a:path>
              </a:pathLst>
            </a:cu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 w="med" len="med"/>
              <a:tailEnd type="none" w="lg" len="lg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8958154"/>
                        <a:gd name="connsiteY0" fmla="*/ 2215541 h 2215541"/>
                        <a:gd name="connsiteX1" fmla="*/ 3370822 w 8958154"/>
                        <a:gd name="connsiteY1" fmla="*/ 503473 h 2215541"/>
                        <a:gd name="connsiteX2" fmla="*/ 6059907 w 8958154"/>
                        <a:gd name="connsiteY2" fmla="*/ 1456783 h 2215541"/>
                        <a:gd name="connsiteX3" fmla="*/ 8692178 w 8958154"/>
                        <a:gd name="connsiteY3" fmla="*/ 133822 h 2215541"/>
                        <a:gd name="connsiteX4" fmla="*/ 8730053 w 8958154"/>
                        <a:gd name="connsiteY4" fmla="*/ 114366 h 22155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958154" h="2215541" extrusionOk="0">
                          <a:moveTo>
                            <a:pt x="0" y="2215541"/>
                          </a:moveTo>
                          <a:cubicBezTo>
                            <a:pt x="1064609" y="1351303"/>
                            <a:pt x="2258662" y="668281"/>
                            <a:pt x="3370822" y="503473"/>
                          </a:cubicBezTo>
                          <a:cubicBezTo>
                            <a:pt x="4534992" y="409473"/>
                            <a:pt x="4979466" y="1524545"/>
                            <a:pt x="6059907" y="1456783"/>
                          </a:cubicBezTo>
                          <a:cubicBezTo>
                            <a:pt x="6946798" y="1395176"/>
                            <a:pt x="8692178" y="133822"/>
                            <a:pt x="8692178" y="133822"/>
                          </a:cubicBezTo>
                          <a:cubicBezTo>
                            <a:pt x="9088808" y="-116392"/>
                            <a:pt x="8979331" y="34063"/>
                            <a:pt x="8730053" y="114366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78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28" name="Isosceles Triangle 1027">
              <a:extLst>
                <a:ext uri="{FF2B5EF4-FFF2-40B4-BE49-F238E27FC236}">
                  <a16:creationId xmlns:a16="http://schemas.microsoft.com/office/drawing/2014/main" id="{70A28A25-2C3E-4E12-A5CC-B7A7CFCC7AA8}"/>
                </a:ext>
              </a:extLst>
            </p:cNvPr>
            <p:cNvSpPr/>
            <p:nvPr/>
          </p:nvSpPr>
          <p:spPr>
            <a:xfrm rot="3584815">
              <a:off x="10633185" y="4311988"/>
              <a:ext cx="360000" cy="46214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78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288CDDE6-C190-4C1E-92C7-7954AC2440F2}"/>
              </a:ext>
            </a:extLst>
          </p:cNvPr>
          <p:cNvGrpSpPr/>
          <p:nvPr/>
        </p:nvGrpSpPr>
        <p:grpSpPr>
          <a:xfrm>
            <a:off x="4432314" y="2980393"/>
            <a:ext cx="1741937" cy="1703476"/>
            <a:chOff x="7879404" y="5298476"/>
            <a:chExt cx="3096777" cy="3028401"/>
          </a:xfrm>
        </p:grpSpPr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FB3E689F-BFE1-426A-80A4-A8D32C2A941E}"/>
                </a:ext>
              </a:extLst>
            </p:cNvPr>
            <p:cNvSpPr/>
            <p:nvPr/>
          </p:nvSpPr>
          <p:spPr>
            <a:xfrm>
              <a:off x="7879404" y="5428034"/>
              <a:ext cx="2898843" cy="2898843"/>
            </a:xfrm>
            <a:custGeom>
              <a:avLst/>
              <a:gdLst>
                <a:gd name="connsiteX0" fmla="*/ 0 w 2898843"/>
                <a:gd name="connsiteY0" fmla="*/ 2898843 h 2898843"/>
                <a:gd name="connsiteX1" fmla="*/ 914400 w 2898843"/>
                <a:gd name="connsiteY1" fmla="*/ 1322962 h 2898843"/>
                <a:gd name="connsiteX2" fmla="*/ 2334639 w 2898843"/>
                <a:gd name="connsiteY2" fmla="*/ 661481 h 2898843"/>
                <a:gd name="connsiteX3" fmla="*/ 2898843 w 2898843"/>
                <a:gd name="connsiteY3" fmla="*/ 0 h 2898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8843" h="2898843">
                  <a:moveTo>
                    <a:pt x="0" y="2898843"/>
                  </a:moveTo>
                  <a:cubicBezTo>
                    <a:pt x="262647" y="2297349"/>
                    <a:pt x="525294" y="1695856"/>
                    <a:pt x="914400" y="1322962"/>
                  </a:cubicBezTo>
                  <a:cubicBezTo>
                    <a:pt x="1303506" y="950068"/>
                    <a:pt x="2003899" y="881975"/>
                    <a:pt x="2334639" y="661481"/>
                  </a:cubicBezTo>
                  <a:cubicBezTo>
                    <a:pt x="2665380" y="440987"/>
                    <a:pt x="2782111" y="220493"/>
                    <a:pt x="2898843" y="0"/>
                  </a:cubicBezTo>
                </a:path>
              </a:pathLst>
            </a:cu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78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F646E910-90EC-41BB-A619-09738FFDF13D}"/>
                </a:ext>
              </a:extLst>
            </p:cNvPr>
            <p:cNvSpPr/>
            <p:nvPr/>
          </p:nvSpPr>
          <p:spPr>
            <a:xfrm rot="2302762">
              <a:off x="10616181" y="5298476"/>
              <a:ext cx="360000" cy="46214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78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EA7D032-A7C3-48CB-83E3-803A4F8B367A}"/>
              </a:ext>
            </a:extLst>
          </p:cNvPr>
          <p:cNvGrpSpPr/>
          <p:nvPr/>
        </p:nvGrpSpPr>
        <p:grpSpPr>
          <a:xfrm>
            <a:off x="2396801" y="2715256"/>
            <a:ext cx="3769233" cy="1322939"/>
            <a:chOff x="4260715" y="4827121"/>
            <a:chExt cx="6700858" cy="2351892"/>
          </a:xfrm>
        </p:grpSpPr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ABB0B5A-4660-4C5D-A8FB-75373BB4F188}"/>
                </a:ext>
              </a:extLst>
            </p:cNvPr>
            <p:cNvSpPr/>
            <p:nvPr/>
          </p:nvSpPr>
          <p:spPr>
            <a:xfrm>
              <a:off x="4260715" y="5116749"/>
              <a:ext cx="6400800" cy="2062264"/>
            </a:xfrm>
            <a:custGeom>
              <a:avLst/>
              <a:gdLst>
                <a:gd name="connsiteX0" fmla="*/ 0 w 6400800"/>
                <a:gd name="connsiteY0" fmla="*/ 2062264 h 2062264"/>
                <a:gd name="connsiteX1" fmla="*/ 1848255 w 6400800"/>
                <a:gd name="connsiteY1" fmla="*/ 1167319 h 2062264"/>
                <a:gd name="connsiteX2" fmla="*/ 3793787 w 6400800"/>
                <a:gd name="connsiteY2" fmla="*/ 1575881 h 2062264"/>
                <a:gd name="connsiteX3" fmla="*/ 4941651 w 6400800"/>
                <a:gd name="connsiteY3" fmla="*/ 700391 h 2062264"/>
                <a:gd name="connsiteX4" fmla="*/ 6400800 w 6400800"/>
                <a:gd name="connsiteY4" fmla="*/ 0 h 206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0800" h="2062264">
                  <a:moveTo>
                    <a:pt x="0" y="2062264"/>
                  </a:moveTo>
                  <a:cubicBezTo>
                    <a:pt x="607978" y="1655323"/>
                    <a:pt x="1215957" y="1248383"/>
                    <a:pt x="1848255" y="1167319"/>
                  </a:cubicBezTo>
                  <a:cubicBezTo>
                    <a:pt x="2480553" y="1086255"/>
                    <a:pt x="3278221" y="1653702"/>
                    <a:pt x="3793787" y="1575881"/>
                  </a:cubicBezTo>
                  <a:cubicBezTo>
                    <a:pt x="4309353" y="1498060"/>
                    <a:pt x="4507149" y="963038"/>
                    <a:pt x="4941651" y="700391"/>
                  </a:cubicBezTo>
                  <a:cubicBezTo>
                    <a:pt x="5376153" y="437744"/>
                    <a:pt x="5888476" y="218872"/>
                    <a:pt x="6400800" y="0"/>
                  </a:cubicBezTo>
                </a:path>
              </a:pathLst>
            </a:cu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78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98" name="Isosceles Triangle 197">
              <a:extLst>
                <a:ext uri="{FF2B5EF4-FFF2-40B4-BE49-F238E27FC236}">
                  <a16:creationId xmlns:a16="http://schemas.microsoft.com/office/drawing/2014/main" id="{3AA33B52-CA06-4F66-BFFB-1A8CB27637F6}"/>
                </a:ext>
              </a:extLst>
            </p:cNvPr>
            <p:cNvSpPr/>
            <p:nvPr/>
          </p:nvSpPr>
          <p:spPr>
            <a:xfrm rot="3214160">
              <a:off x="10550503" y="4776051"/>
              <a:ext cx="360000" cy="46214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78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BA63D2CA-48AE-45BC-8A6D-382105A9C690}"/>
              </a:ext>
            </a:extLst>
          </p:cNvPr>
          <p:cNvGrpSpPr/>
          <p:nvPr/>
        </p:nvGrpSpPr>
        <p:grpSpPr>
          <a:xfrm>
            <a:off x="5083942" y="745644"/>
            <a:ext cx="2456848" cy="1069043"/>
            <a:chOff x="8950826" y="2072619"/>
            <a:chExt cx="4367729" cy="1900520"/>
          </a:xfrm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C4C5CFEA-CE33-431A-8DE4-17C398D04D2F}"/>
                </a:ext>
              </a:extLst>
            </p:cNvPr>
            <p:cNvSpPr/>
            <p:nvPr/>
          </p:nvSpPr>
          <p:spPr>
            <a:xfrm>
              <a:off x="10712312" y="2228357"/>
              <a:ext cx="567757" cy="1698553"/>
            </a:xfrm>
            <a:prstGeom prst="rect">
              <a:avLst/>
            </a:prstGeom>
            <a:solidFill>
              <a:srgbClr val="FFFFFF">
                <a:alpha val="8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78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02" name="Google Shape;151;p20">
              <a:extLst>
                <a:ext uri="{FF2B5EF4-FFF2-40B4-BE49-F238E27FC236}">
                  <a16:creationId xmlns:a16="http://schemas.microsoft.com/office/drawing/2014/main" id="{2B2F62E3-64FF-4C4F-903C-A642B8C45A6A}"/>
                </a:ext>
              </a:extLst>
            </p:cNvPr>
            <p:cNvSpPr txBox="1">
              <a:spLocks/>
            </p:cNvSpPr>
            <p:nvPr/>
          </p:nvSpPr>
          <p:spPr>
            <a:xfrm>
              <a:off x="8950826" y="2072619"/>
              <a:ext cx="4367729" cy="1900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812810" marR="0" lvl="0" indent="-745076" algn="l" rtl="0">
                <a:lnSpc>
                  <a:spcPct val="100000"/>
                </a:lnSpc>
                <a:spcBef>
                  <a:spcPts val="1067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niglet"/>
                <a:buChar char="×"/>
                <a:defRPr sz="30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L="1625620" marR="0" lvl="1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L="2438430" marR="0" lvl="2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L="3251241" marR="0" lvl="3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L="4064051" marR="0" lvl="4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L="4876861" marR="0" lvl="5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L="5689671" marR="0" lvl="6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L="6502481" marR="0" lvl="7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L="7315291" marR="0" lvl="8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Sniglet"/>
                <a:buNone/>
                <a:tabLst/>
                <a:defRPr/>
              </a:pPr>
              <a:r>
                <a:rPr kumimoji="0" lang="en-GB" sz="1350" b="0" i="1" u="none" strike="noStrike" kern="0" cap="none" spc="0" normalizeH="0" baseline="0" noProof="0" dirty="0">
                  <a:ln>
                    <a:noFill/>
                  </a:ln>
                  <a:solidFill>
                    <a:srgbClr val="112565"/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  <a:t>Leading and Lagging are the more </a:t>
              </a:r>
              <a:r>
                <a:rPr kumimoji="0" lang="en-GB" sz="1575" b="0" i="1" u="none" strike="noStrike" kern="0" cap="none" spc="0" normalizeH="0" baseline="0" noProof="0" dirty="0">
                  <a:ln>
                    <a:noFill/>
                  </a:ln>
                  <a:solidFill>
                    <a:srgbClr val="112565"/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  <a:t>persistent </a:t>
              </a:r>
              <a:r>
                <a:rPr kumimoji="0" lang="en-GB" sz="1350" b="0" i="1" u="none" strike="noStrike" kern="0" cap="none" spc="0" normalizeH="0" baseline="0" noProof="0" dirty="0">
                  <a:ln>
                    <a:noFill/>
                  </a:ln>
                  <a:solidFill>
                    <a:srgbClr val="112565"/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  <a:t>measures that the </a:t>
              </a:r>
              <a:r>
                <a:rPr kumimoji="0" lang="en-GB" sz="1575" b="0" i="1" u="none" strike="noStrike" kern="0" cap="none" spc="0" normalizeH="0" baseline="0" noProof="0" dirty="0">
                  <a:ln>
                    <a:noFill/>
                  </a:ln>
                  <a:solidFill>
                    <a:srgbClr val="112565"/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  <a:t>Mission </a:t>
              </a:r>
              <a:r>
                <a:rPr kumimoji="0" lang="en-GB" sz="1350" b="0" i="1" u="none" strike="noStrike" kern="0" cap="none" spc="0" normalizeH="0" baseline="0" noProof="0" dirty="0">
                  <a:ln>
                    <a:noFill/>
                  </a:ln>
                  <a:solidFill>
                    <a:srgbClr val="112565"/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  <a:t>will always monitor and try to improve (similar to </a:t>
              </a:r>
              <a:r>
                <a:rPr kumimoji="0" lang="en-GB" sz="135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112565"/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  <a:t>KPIs</a:t>
              </a:r>
              <a:r>
                <a:rPr kumimoji="0" lang="en-GB" sz="1350" b="0" i="1" u="none" strike="noStrike" kern="0" cap="none" spc="0" normalizeH="0" baseline="0" noProof="0" dirty="0">
                  <a:ln>
                    <a:noFill/>
                  </a:ln>
                  <a:solidFill>
                    <a:srgbClr val="112565"/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  <a:t>)</a:t>
              </a:r>
              <a:endParaRPr kumimoji="0" lang="en-GB" sz="1575" b="0" i="1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endParaRPr>
            </a:p>
          </p:txBody>
        </p:sp>
      </p:grpSp>
      <p:sp>
        <p:nvSpPr>
          <p:cNvPr id="204" name="Google Shape;151;p20">
            <a:extLst>
              <a:ext uri="{FF2B5EF4-FFF2-40B4-BE49-F238E27FC236}">
                <a16:creationId xmlns:a16="http://schemas.microsoft.com/office/drawing/2014/main" id="{40123230-E90F-4D97-BF08-FF13F329F9FF}"/>
              </a:ext>
            </a:extLst>
          </p:cNvPr>
          <p:cNvSpPr txBox="1">
            <a:spLocks/>
          </p:cNvSpPr>
          <p:nvPr/>
        </p:nvSpPr>
        <p:spPr>
          <a:xfrm>
            <a:off x="-20772" y="5689960"/>
            <a:ext cx="1302290" cy="1069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575" b="0" i="1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Tracked by the Team delivering the  Objective</a:t>
            </a:r>
          </a:p>
        </p:txBody>
      </p:sp>
      <p:pic>
        <p:nvPicPr>
          <p:cNvPr id="1025" name="Picture 1024">
            <a:extLst>
              <a:ext uri="{FF2B5EF4-FFF2-40B4-BE49-F238E27FC236}">
                <a16:creationId xmlns:a16="http://schemas.microsoft.com/office/drawing/2014/main" id="{270551BB-E2C3-4383-9796-0662E87F87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4866" y="4157841"/>
            <a:ext cx="1088802" cy="1207113"/>
          </a:xfrm>
          <a:prstGeom prst="rect">
            <a:avLst/>
          </a:prstGeom>
        </p:spPr>
      </p:pic>
      <p:grpSp>
        <p:nvGrpSpPr>
          <p:cNvPr id="258" name="Group 257">
            <a:extLst>
              <a:ext uri="{FF2B5EF4-FFF2-40B4-BE49-F238E27FC236}">
                <a16:creationId xmlns:a16="http://schemas.microsoft.com/office/drawing/2014/main" id="{1E01CF45-BB54-495A-B579-450CD4BA1EC6}"/>
              </a:ext>
            </a:extLst>
          </p:cNvPr>
          <p:cNvGrpSpPr/>
          <p:nvPr/>
        </p:nvGrpSpPr>
        <p:grpSpPr>
          <a:xfrm>
            <a:off x="5697200" y="3679128"/>
            <a:ext cx="2722769" cy="2891848"/>
            <a:chOff x="10128091" y="6540671"/>
            <a:chExt cx="4840478" cy="514106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B3250883-66E4-4D18-9EE9-9B3F8F07A72C}"/>
                    </a:ext>
                  </a:extLst>
                </p14:cNvPr>
                <p14:cNvContentPartPr/>
                <p14:nvPr/>
              </p14:nvContentPartPr>
              <p14:xfrm rot="536146">
                <a:off x="10128091" y="6540671"/>
                <a:ext cx="4840478" cy="5141063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B3250883-66E4-4D18-9EE9-9B3F8F07A7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rot="536146">
                  <a:off x="10038079" y="6360662"/>
                  <a:ext cx="5020142" cy="5500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31B71792-7C54-45D5-8B7D-2667E34C4176}"/>
                    </a:ext>
                  </a:extLst>
                </p14:cNvPr>
                <p14:cNvContentPartPr/>
                <p14:nvPr/>
              </p14:nvContentPartPr>
              <p14:xfrm rot="714438">
                <a:off x="10791844" y="7430820"/>
                <a:ext cx="3811029" cy="3307252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31B71792-7C54-45D5-8B7D-2667E34C417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 rot="714438">
                  <a:off x="10701842" y="7250804"/>
                  <a:ext cx="3990672" cy="366692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95B7D726-CC39-4C79-BA7A-FE1C263A20A2}"/>
                </a:ext>
              </a:extLst>
            </p:cNvPr>
            <p:cNvSpPr/>
            <p:nvPr/>
          </p:nvSpPr>
          <p:spPr>
            <a:xfrm>
              <a:off x="11292886" y="7391717"/>
              <a:ext cx="2723001" cy="3782458"/>
            </a:xfrm>
            <a:prstGeom prst="ellipse">
              <a:avLst/>
            </a:prstGeom>
            <a:solidFill>
              <a:srgbClr val="87B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78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2" name="Google Shape;150;p20">
              <a:extLst>
                <a:ext uri="{FF2B5EF4-FFF2-40B4-BE49-F238E27FC236}">
                  <a16:creationId xmlns:a16="http://schemas.microsoft.com/office/drawing/2014/main" id="{1B699659-59CB-41A2-AAAE-DD01D54D7600}"/>
                </a:ext>
              </a:extLst>
            </p:cNvPr>
            <p:cNvSpPr txBox="1">
              <a:spLocks/>
            </p:cNvSpPr>
            <p:nvPr/>
          </p:nvSpPr>
          <p:spPr>
            <a:xfrm rot="392501">
              <a:off x="11977125" y="6858874"/>
              <a:ext cx="2076969" cy="92484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angers"/>
                <a:buNone/>
                <a:defRPr sz="3000" b="0" i="0" u="none" strike="noStrike" cap="none">
                  <a:solidFill>
                    <a:schemeClr val="dk1"/>
                  </a:solidFill>
                  <a:latin typeface="Bangers"/>
                  <a:ea typeface="Bangers"/>
                  <a:cs typeface="Bangers"/>
                  <a:sym typeface="Bangers"/>
                </a:defRPr>
              </a:lvl9pPr>
            </a:lstStyle>
            <a:p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Bangers"/>
                <a:buNone/>
                <a:tabLst/>
                <a:defRPr/>
              </a:pPr>
              <a:r>
                <a:rPr kumimoji="0" lang="en-GB" sz="1575" b="0" i="0" u="none" strike="noStrike" kern="0" cap="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Nova Ultra Bold" panose="020B0B02020104020203" pitchFamily="34" charset="0"/>
                  <a:sym typeface="Bangers"/>
                </a:rPr>
                <a:t>TOP TIPS</a:t>
              </a:r>
              <a:endParaRPr kumimoji="0" lang="en-GB" sz="1800" b="0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 Ultra Bold" panose="020B0B02020104020203" pitchFamily="34" charset="0"/>
                <a:sym typeface="Bangers"/>
              </a:endParaRPr>
            </a:p>
          </p:txBody>
        </p:sp>
      </p:grpSp>
      <p:sp>
        <p:nvSpPr>
          <p:cNvPr id="263" name="Google Shape;151;p20">
            <a:extLst>
              <a:ext uri="{FF2B5EF4-FFF2-40B4-BE49-F238E27FC236}">
                <a16:creationId xmlns:a16="http://schemas.microsoft.com/office/drawing/2014/main" id="{A6045C1A-1825-401B-BAAE-F9BD9845D816}"/>
              </a:ext>
            </a:extLst>
          </p:cNvPr>
          <p:cNvSpPr txBox="1">
            <a:spLocks/>
          </p:cNvSpPr>
          <p:nvPr/>
        </p:nvSpPr>
        <p:spPr>
          <a:xfrm>
            <a:off x="3661412" y="5594801"/>
            <a:ext cx="1356881" cy="1069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350" b="0" i="1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Key Results tell  you in a measurable way how the Objective is progressing </a:t>
            </a:r>
          </a:p>
        </p:txBody>
      </p:sp>
      <p:sp>
        <p:nvSpPr>
          <p:cNvPr id="230" name="Google Shape;151;p20">
            <a:extLst>
              <a:ext uri="{FF2B5EF4-FFF2-40B4-BE49-F238E27FC236}">
                <a16:creationId xmlns:a16="http://schemas.microsoft.com/office/drawing/2014/main" id="{B1AE33B0-B76F-476B-9A9E-A8F741F0888A}"/>
              </a:ext>
            </a:extLst>
          </p:cNvPr>
          <p:cNvSpPr txBox="1">
            <a:spLocks/>
          </p:cNvSpPr>
          <p:nvPr/>
        </p:nvSpPr>
        <p:spPr>
          <a:xfrm rot="451099">
            <a:off x="6130899" y="4137087"/>
            <a:ext cx="1839164" cy="436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575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Be pragmatic</a:t>
            </a:r>
            <a:br>
              <a:rPr kumimoji="0" lang="en-GB" sz="1575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</a:br>
            <a:r>
              <a:rPr kumimoji="0" lang="en-GB" sz="1013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(don’t create a measuring industry)</a:t>
            </a:r>
          </a:p>
        </p:txBody>
      </p:sp>
      <p:sp>
        <p:nvSpPr>
          <p:cNvPr id="228" name="Google Shape;151;p20">
            <a:extLst>
              <a:ext uri="{FF2B5EF4-FFF2-40B4-BE49-F238E27FC236}">
                <a16:creationId xmlns:a16="http://schemas.microsoft.com/office/drawing/2014/main" id="{A6A937BF-91CA-4A32-A77D-ABAD00E71AAF}"/>
              </a:ext>
            </a:extLst>
          </p:cNvPr>
          <p:cNvSpPr txBox="1">
            <a:spLocks/>
          </p:cNvSpPr>
          <p:nvPr/>
        </p:nvSpPr>
        <p:spPr>
          <a:xfrm rot="451099">
            <a:off x="6092303" y="4929575"/>
            <a:ext cx="2068116" cy="1069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575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Use  Leading Indicators &amp; Key Results to help you course correct</a:t>
            </a:r>
            <a:br>
              <a:rPr kumimoji="0" lang="en-GB" sz="1575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</a:br>
            <a:r>
              <a:rPr kumimoji="0" lang="en-GB" sz="1013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(they aren’t just for reporting)</a:t>
            </a:r>
            <a:endParaRPr kumimoji="0" lang="en-GB" sz="1575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BS Light" panose="020B0303030303020204" pitchFamily="34" charset="0"/>
              <a:sym typeface="Sniglet"/>
            </a:endParaRPr>
          </a:p>
        </p:txBody>
      </p:sp>
      <p:sp>
        <p:nvSpPr>
          <p:cNvPr id="58" name="Google Shape;151;p20">
            <a:extLst>
              <a:ext uri="{FF2B5EF4-FFF2-40B4-BE49-F238E27FC236}">
                <a16:creationId xmlns:a16="http://schemas.microsoft.com/office/drawing/2014/main" id="{0662C865-D997-4C34-882A-FF1FE40242CF}"/>
              </a:ext>
            </a:extLst>
          </p:cNvPr>
          <p:cNvSpPr txBox="1">
            <a:spLocks/>
          </p:cNvSpPr>
          <p:nvPr/>
        </p:nvSpPr>
        <p:spPr>
          <a:xfrm>
            <a:off x="10472336" y="2389140"/>
            <a:ext cx="1650924" cy="1069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350" b="0" i="1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There may be multiple Objectives aiming to move the same leading or lagging indicator </a:t>
            </a:r>
          </a:p>
        </p:txBody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031A9104-3F8F-43FE-BFDE-F784C29D1B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89277" y="4968995"/>
            <a:ext cx="765594" cy="765594"/>
          </a:xfrm>
          <a:prstGeom prst="rect">
            <a:avLst/>
          </a:prstGeom>
        </p:spPr>
      </p:pic>
      <p:pic>
        <p:nvPicPr>
          <p:cNvPr id="17" name="Graphic 16" descr="Magnifying glass">
            <a:extLst>
              <a:ext uri="{FF2B5EF4-FFF2-40B4-BE49-F238E27FC236}">
                <a16:creationId xmlns:a16="http://schemas.microsoft.com/office/drawing/2014/main" id="{21DDB80B-3861-4CE5-BA54-3EF8B7483AF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83865" y="2458252"/>
            <a:ext cx="825244" cy="825244"/>
          </a:xfrm>
          <a:prstGeom prst="rect">
            <a:avLst/>
          </a:prstGeom>
        </p:spPr>
      </p:pic>
      <p:pic>
        <p:nvPicPr>
          <p:cNvPr id="19" name="Graphic 18" descr="Upward trend">
            <a:extLst>
              <a:ext uri="{FF2B5EF4-FFF2-40B4-BE49-F238E27FC236}">
                <a16:creationId xmlns:a16="http://schemas.microsoft.com/office/drawing/2014/main" id="{AE15701A-10BE-4CEB-AE45-D553B0D2D09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68488" y="2474651"/>
            <a:ext cx="875719" cy="875719"/>
          </a:xfrm>
          <a:prstGeom prst="rect">
            <a:avLst/>
          </a:prstGeom>
        </p:spPr>
      </p:pic>
      <p:pic>
        <p:nvPicPr>
          <p:cNvPr id="21" name="Graphic 20" descr="Group">
            <a:extLst>
              <a:ext uri="{FF2B5EF4-FFF2-40B4-BE49-F238E27FC236}">
                <a16:creationId xmlns:a16="http://schemas.microsoft.com/office/drawing/2014/main" id="{292B0C6B-EDE3-4C28-AC22-58A140F6786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23961" y="5215764"/>
            <a:ext cx="710607" cy="71060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2DF7E79-EE9D-4EEF-9CA4-9F4018117638}"/>
              </a:ext>
            </a:extLst>
          </p:cNvPr>
          <p:cNvSpPr txBox="1"/>
          <p:nvPr/>
        </p:nvSpPr>
        <p:spPr>
          <a:xfrm>
            <a:off x="42786" y="-93923"/>
            <a:ext cx="1132800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Medium" panose="020B0603030303020204" pitchFamily="34" charset="0"/>
                <a:ea typeface="+mn-ea"/>
                <a:cs typeface="+mn-cs"/>
              </a:rPr>
              <a:t>Example Support</a:t>
            </a:r>
          </a:p>
        </p:txBody>
      </p:sp>
    </p:spTree>
    <p:extLst>
      <p:ext uri="{BB962C8B-B14F-4D97-AF65-F5344CB8AC3E}">
        <p14:creationId xmlns:p14="http://schemas.microsoft.com/office/powerpoint/2010/main" val="3809198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51;p20">
            <a:extLst>
              <a:ext uri="{FF2B5EF4-FFF2-40B4-BE49-F238E27FC236}">
                <a16:creationId xmlns:a16="http://schemas.microsoft.com/office/drawing/2014/main" id="{455A9B53-9013-4610-9F91-DB0083FB0CA0}"/>
              </a:ext>
            </a:extLst>
          </p:cNvPr>
          <p:cNvSpPr txBox="1">
            <a:spLocks/>
          </p:cNvSpPr>
          <p:nvPr/>
        </p:nvSpPr>
        <p:spPr>
          <a:xfrm>
            <a:off x="9190761" y="2716711"/>
            <a:ext cx="2676707" cy="1069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35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                        </a:t>
            </a:r>
            <a:r>
              <a:rPr kumimoji="0" lang="en-GB" sz="135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NONE! </a:t>
            </a:r>
            <a:br>
              <a:rPr kumimoji="0" lang="en-GB" sz="135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</a:br>
            <a:r>
              <a:rPr kumimoji="0" lang="en-GB" sz="135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It’s  usually too late to course correct if you are only monitoring your Lagging Indicator. </a:t>
            </a:r>
            <a:br>
              <a:rPr kumimoji="0" lang="en-GB" sz="135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</a:br>
            <a:br>
              <a:rPr kumimoji="0" lang="en-GB" sz="135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</a:br>
            <a:r>
              <a:rPr kumimoji="0" lang="en-GB" sz="135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To course correct early, keep a close eye on your Key Results and Leading Indicators instead. 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67D316B-16D0-4B9D-9779-13C8ECB63099}"/>
              </a:ext>
            </a:extLst>
          </p:cNvPr>
          <p:cNvGrpSpPr/>
          <p:nvPr/>
        </p:nvGrpSpPr>
        <p:grpSpPr>
          <a:xfrm>
            <a:off x="9146350" y="1941590"/>
            <a:ext cx="2339159" cy="1099236"/>
            <a:chOff x="8345050" y="4618488"/>
            <a:chExt cx="4158504" cy="1954197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7E9E938C-EFD9-4E80-B866-11EE69847161}"/>
                </a:ext>
              </a:extLst>
            </p:cNvPr>
            <p:cNvGrpSpPr/>
            <p:nvPr/>
          </p:nvGrpSpPr>
          <p:grpSpPr>
            <a:xfrm>
              <a:off x="10056717" y="4618488"/>
              <a:ext cx="2446837" cy="1224000"/>
              <a:chOff x="9729216" y="4677136"/>
              <a:chExt cx="2446837" cy="1224000"/>
            </a:xfrm>
          </p:grpSpPr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AF3C8925-D8DD-4B63-8779-6922473DE8FF}"/>
                  </a:ext>
                </a:extLst>
              </p:cNvPr>
              <p:cNvCxnSpPr/>
              <p:nvPr/>
            </p:nvCxnSpPr>
            <p:spPr>
              <a:xfrm>
                <a:off x="9770513" y="4677136"/>
                <a:ext cx="0" cy="1224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FFDDAA94-99DD-4EC1-AA9C-EA6BDB6D1F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5046" y="5901136"/>
                <a:ext cx="239100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93417EA-0893-47C2-9B2E-7168D40CBF0F}"/>
                  </a:ext>
                </a:extLst>
              </p:cNvPr>
              <p:cNvSpPr/>
              <p:nvPr/>
            </p:nvSpPr>
            <p:spPr>
              <a:xfrm>
                <a:off x="9729216" y="4974336"/>
                <a:ext cx="2340864" cy="146304"/>
              </a:xfrm>
              <a:custGeom>
                <a:avLst/>
                <a:gdLst>
                  <a:gd name="connsiteX0" fmla="*/ 0 w 2340864"/>
                  <a:gd name="connsiteY0" fmla="*/ 73152 h 146304"/>
                  <a:gd name="connsiteX1" fmla="*/ 621792 w 2340864"/>
                  <a:gd name="connsiteY1" fmla="*/ 0 h 146304"/>
                  <a:gd name="connsiteX2" fmla="*/ 1335024 w 2340864"/>
                  <a:gd name="connsiteY2" fmla="*/ 146304 h 146304"/>
                  <a:gd name="connsiteX3" fmla="*/ 2340864 w 2340864"/>
                  <a:gd name="connsiteY3" fmla="*/ 91440 h 146304"/>
                  <a:gd name="connsiteX4" fmla="*/ 2340864 w 2340864"/>
                  <a:gd name="connsiteY4" fmla="*/ 9144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0864" h="146304">
                    <a:moveTo>
                      <a:pt x="0" y="73152"/>
                    </a:moveTo>
                    <a:lnTo>
                      <a:pt x="621792" y="0"/>
                    </a:lnTo>
                    <a:lnTo>
                      <a:pt x="1335024" y="146304"/>
                    </a:lnTo>
                    <a:lnTo>
                      <a:pt x="2340864" y="91440"/>
                    </a:lnTo>
                    <a:lnTo>
                      <a:pt x="2340864" y="91440"/>
                    </a:lnTo>
                  </a:path>
                </a:pathLst>
              </a:cu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5143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128" name="Google Shape;151;p20">
              <a:extLst>
                <a:ext uri="{FF2B5EF4-FFF2-40B4-BE49-F238E27FC236}">
                  <a16:creationId xmlns:a16="http://schemas.microsoft.com/office/drawing/2014/main" id="{266367A3-F45F-43C4-99E7-A25FFD78FB42}"/>
                </a:ext>
              </a:extLst>
            </p:cNvPr>
            <p:cNvSpPr txBox="1">
              <a:spLocks/>
            </p:cNvSpPr>
            <p:nvPr/>
          </p:nvSpPr>
          <p:spPr>
            <a:xfrm>
              <a:off x="8345050" y="4672165"/>
              <a:ext cx="1656149" cy="1900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812810" marR="0" lvl="0" indent="-745076" algn="l" rtl="0">
                <a:lnSpc>
                  <a:spcPct val="100000"/>
                </a:lnSpc>
                <a:spcBef>
                  <a:spcPts val="1067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niglet"/>
                <a:buChar char="×"/>
                <a:defRPr sz="30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L="1625620" marR="0" lvl="1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L="2438430" marR="0" lvl="2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L="3251241" marR="0" lvl="3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L="4064051" marR="0" lvl="4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L="4876861" marR="0" lvl="5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L="5689671" marR="0" lvl="6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L="6502481" marR="0" lvl="7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L="7315291" marR="0" lvl="8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marL="0" marR="0" lvl="0" indent="0" algn="r" defTabSz="514350" rtl="0" eaLnBrk="1" fontAlgn="auto" latinLnBrk="0" hangingPunct="1">
                <a:lnSpc>
                  <a:spcPts val="1013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Sniglet"/>
                <a:buNone/>
                <a:tabLst/>
                <a:defRPr/>
              </a:pPr>
              <a:r>
                <a:rPr kumimoji="0" lang="en-GB" sz="1013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  <a:t>Member Satisfaction</a:t>
              </a:r>
            </a:p>
            <a:p>
              <a:pPr marL="0" marR="0" lvl="0" indent="0" algn="r" defTabSz="514350" rtl="0" eaLnBrk="1" fontAlgn="auto" latinLnBrk="0" hangingPunct="1">
                <a:lnSpc>
                  <a:spcPts val="1013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Sniglet"/>
                <a:buNone/>
                <a:tabLst/>
                <a:defRPr/>
              </a:pPr>
              <a:endParaRPr kumimoji="0" lang="en-GB" sz="1013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endParaRPr>
            </a:p>
          </p:txBody>
        </p:sp>
        <p:sp>
          <p:nvSpPr>
            <p:cNvPr id="129" name="Diamond 128">
              <a:extLst>
                <a:ext uri="{FF2B5EF4-FFF2-40B4-BE49-F238E27FC236}">
                  <a16:creationId xmlns:a16="http://schemas.microsoft.com/office/drawing/2014/main" id="{55F4CB1C-20F3-43BA-A3A7-4BB41DA8072A}"/>
                </a:ext>
              </a:extLst>
            </p:cNvPr>
            <p:cNvSpPr/>
            <p:nvPr/>
          </p:nvSpPr>
          <p:spPr>
            <a:xfrm>
              <a:off x="10354518" y="5105087"/>
              <a:ext cx="223054" cy="230451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78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0" name="Google Shape;151;p20">
              <a:extLst>
                <a:ext uri="{FF2B5EF4-FFF2-40B4-BE49-F238E27FC236}">
                  <a16:creationId xmlns:a16="http://schemas.microsoft.com/office/drawing/2014/main" id="{00855F96-A7C6-4247-9140-E6788F1EA208}"/>
                </a:ext>
              </a:extLst>
            </p:cNvPr>
            <p:cNvSpPr txBox="1">
              <a:spLocks/>
            </p:cNvSpPr>
            <p:nvPr/>
          </p:nvSpPr>
          <p:spPr>
            <a:xfrm>
              <a:off x="9972830" y="5267509"/>
              <a:ext cx="1154711" cy="63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812810" marR="0" lvl="0" indent="-745076" algn="l" rtl="0">
                <a:lnSpc>
                  <a:spcPct val="100000"/>
                </a:lnSpc>
                <a:spcBef>
                  <a:spcPts val="1067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niglet"/>
                <a:buChar char="×"/>
                <a:defRPr sz="30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L="1625620" marR="0" lvl="1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L="2438430" marR="0" lvl="2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L="3251241" marR="0" lvl="3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L="4064051" marR="0" lvl="4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L="4876861" marR="0" lvl="5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L="5689671" marR="0" lvl="6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L="6502481" marR="0" lvl="7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L="7315291" marR="0" lvl="8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marL="0" marR="0" lvl="0" indent="0" algn="r" defTabSz="514350" rtl="0" eaLnBrk="1" fontAlgn="auto" latinLnBrk="0" hangingPunct="1">
                <a:lnSpc>
                  <a:spcPts val="1013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Sniglet"/>
                <a:buNone/>
                <a:tabLst/>
                <a:defRPr/>
              </a:pPr>
              <a:r>
                <a:rPr kumimoji="0" lang="en-GB" sz="1013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  <a:t>Objective delivered</a:t>
              </a:r>
            </a:p>
            <a:p>
              <a:pPr marL="0" marR="0" lvl="0" indent="0" algn="r" defTabSz="514350" rtl="0" eaLnBrk="1" fontAlgn="auto" latinLnBrk="0" hangingPunct="1">
                <a:lnSpc>
                  <a:spcPts val="1013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Sniglet"/>
                <a:buNone/>
                <a:tabLst/>
                <a:defRPr/>
              </a:pPr>
              <a:endParaRPr kumimoji="0" lang="en-GB" sz="1013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endParaRPr>
            </a:p>
          </p:txBody>
        </p:sp>
      </p:grp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94798E5-432A-495F-9AF8-60291CA5C2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22560" y="584989"/>
            <a:ext cx="1597861" cy="1223876"/>
          </a:xfrm>
          <a:prstGeom prst="rect">
            <a:avLst/>
          </a:prstGeom>
        </p:spPr>
      </p:pic>
      <p:sp>
        <p:nvSpPr>
          <p:cNvPr id="5" name="Google Shape;150;p20">
            <a:extLst>
              <a:ext uri="{FF2B5EF4-FFF2-40B4-BE49-F238E27FC236}">
                <a16:creationId xmlns:a16="http://schemas.microsoft.com/office/drawing/2014/main" id="{855F7D0C-C0C6-47A8-A157-FC64837DAB1B}"/>
              </a:ext>
            </a:extLst>
          </p:cNvPr>
          <p:cNvSpPr txBox="1">
            <a:spLocks/>
          </p:cNvSpPr>
          <p:nvPr/>
        </p:nvSpPr>
        <p:spPr>
          <a:xfrm rot="20016460">
            <a:off x="-703062" y="634057"/>
            <a:ext cx="5169836" cy="13078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3375" b="0" i="0" u="none" strike="noStrike" kern="0" cap="all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Gill Sans Nova Ultra Bold" panose="020B0B02020104020203" pitchFamily="34" charset="0"/>
                <a:sym typeface="Bangers"/>
              </a:rPr>
              <a:t>WHy</a:t>
            </a:r>
            <a:br>
              <a:rPr kumimoji="0" lang="en-GB" sz="3375" b="0" i="0" u="none" strike="noStrike" kern="0" cap="all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Gill Sans Nova Ultra Bold" panose="020B0B02020104020203" pitchFamily="34" charset="0"/>
                <a:sym typeface="Bangers"/>
              </a:rPr>
            </a:br>
            <a:r>
              <a:rPr kumimoji="0" lang="en-GB" sz="3713" b="0" i="0" u="none" strike="noStrike" kern="0" cap="all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Gill Sans Nova Ultra Bold" panose="020B0B02020104020203" pitchFamily="34" charset="0"/>
                <a:sym typeface="Bangers"/>
              </a:rPr>
              <a:t>Measure </a:t>
            </a:r>
            <a:r>
              <a:rPr kumimoji="0" lang="en-GB" sz="5400" b="0" i="0" u="none" strike="noStrike" kern="0" cap="all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Gill Sans Nova Ultra Bold" panose="020B0B02020104020203" pitchFamily="34" charset="0"/>
                <a:sym typeface="Bangers"/>
              </a:rPr>
              <a:t>VALUE?</a:t>
            </a:r>
            <a:endParaRPr kumimoji="0" lang="en-GB" sz="6188" b="0" i="0" u="none" strike="noStrike" kern="0" cap="all" spc="0" normalizeH="0" baseline="0" noProof="0" dirty="0">
              <a:ln>
                <a:noFill/>
              </a:ln>
              <a:solidFill>
                <a:srgbClr val="112565"/>
              </a:solidFill>
              <a:effectLst/>
              <a:uLnTx/>
              <a:uFillTx/>
              <a:latin typeface="Gill Sans Nova Ultra Bold" panose="020B0B02020104020203" pitchFamily="34" charset="0"/>
              <a:sym typeface="Bangers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6D262D-0CB0-45C9-AB6A-8B429994D294}"/>
              </a:ext>
            </a:extLst>
          </p:cNvPr>
          <p:cNvGrpSpPr/>
          <p:nvPr/>
        </p:nvGrpSpPr>
        <p:grpSpPr>
          <a:xfrm rot="5400000">
            <a:off x="184198" y="2665114"/>
            <a:ext cx="3808003" cy="4033367"/>
            <a:chOff x="2080100" y="1508630"/>
            <a:chExt cx="4902549" cy="1422934"/>
          </a:xfrm>
        </p:grpSpPr>
        <p:sp>
          <p:nvSpPr>
            <p:cNvPr id="84" name="Google Shape;199;p26">
              <a:extLst>
                <a:ext uri="{FF2B5EF4-FFF2-40B4-BE49-F238E27FC236}">
                  <a16:creationId xmlns:a16="http://schemas.microsoft.com/office/drawing/2014/main" id="{C5E00AF3-00D7-4730-B262-7B6C489DF7E5}"/>
                </a:ext>
              </a:extLst>
            </p:cNvPr>
            <p:cNvSpPr/>
            <p:nvPr/>
          </p:nvSpPr>
          <p:spPr>
            <a:xfrm>
              <a:off x="2080100" y="1583629"/>
              <a:ext cx="4829425" cy="1347934"/>
            </a:xfrm>
            <a:custGeom>
              <a:avLst/>
              <a:gdLst/>
              <a:ahLst/>
              <a:cxnLst/>
              <a:rect l="l" t="t" r="r" b="b"/>
              <a:pathLst>
                <a:path w="193177" h="68610" extrusionOk="0">
                  <a:moveTo>
                    <a:pt x="0" y="9488"/>
                  </a:moveTo>
                  <a:cubicBezTo>
                    <a:pt x="1258" y="19869"/>
                    <a:pt x="3068" y="30192"/>
                    <a:pt x="3891" y="40616"/>
                  </a:cubicBezTo>
                  <a:cubicBezTo>
                    <a:pt x="4487" y="48159"/>
                    <a:pt x="182" y="56547"/>
                    <a:pt x="3567" y="63314"/>
                  </a:cubicBezTo>
                  <a:cubicBezTo>
                    <a:pt x="4874" y="65926"/>
                    <a:pt x="9402" y="63638"/>
                    <a:pt x="12322" y="63638"/>
                  </a:cubicBezTo>
                  <a:cubicBezTo>
                    <a:pt x="21833" y="63638"/>
                    <a:pt x="31346" y="63485"/>
                    <a:pt x="40856" y="63638"/>
                  </a:cubicBezTo>
                  <a:cubicBezTo>
                    <a:pt x="63900" y="64009"/>
                    <a:pt x="86876" y="66657"/>
                    <a:pt x="109922" y="66881"/>
                  </a:cubicBezTo>
                  <a:cubicBezTo>
                    <a:pt x="127332" y="67050"/>
                    <a:pt x="144724" y="68044"/>
                    <a:pt x="162128" y="68502"/>
                  </a:cubicBezTo>
                  <a:cubicBezTo>
                    <a:pt x="170351" y="68718"/>
                    <a:pt x="178584" y="67998"/>
                    <a:pt x="186771" y="67205"/>
                  </a:cubicBezTo>
                  <a:cubicBezTo>
                    <a:pt x="188311" y="67056"/>
                    <a:pt x="191162" y="67772"/>
                    <a:pt x="191311" y="66232"/>
                  </a:cubicBezTo>
                  <a:cubicBezTo>
                    <a:pt x="192717" y="51707"/>
                    <a:pt x="189692" y="37019"/>
                    <a:pt x="190662" y="22458"/>
                  </a:cubicBezTo>
                  <a:cubicBezTo>
                    <a:pt x="191115" y="15664"/>
                    <a:pt x="196037" y="6211"/>
                    <a:pt x="190662" y="2030"/>
                  </a:cubicBezTo>
                  <a:cubicBezTo>
                    <a:pt x="185541" y="-1954"/>
                    <a:pt x="177696" y="1381"/>
                    <a:pt x="171207" y="1381"/>
                  </a:cubicBezTo>
                  <a:cubicBezTo>
                    <a:pt x="155624" y="1381"/>
                    <a:pt x="140081" y="2960"/>
                    <a:pt x="124514" y="3651"/>
                  </a:cubicBezTo>
                  <a:cubicBezTo>
                    <a:pt x="83458" y="5474"/>
                    <a:pt x="42393" y="7866"/>
                    <a:pt x="1297" y="7866"/>
                  </a:cubicBezTo>
                </a:path>
              </a:pathLst>
            </a:custGeom>
            <a:noFill/>
            <a:ln w="9525" cap="flat" cmpd="sng">
              <a:solidFill>
                <a:srgbClr val="50567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5" name="Google Shape;200;p26">
              <a:extLst>
                <a:ext uri="{FF2B5EF4-FFF2-40B4-BE49-F238E27FC236}">
                  <a16:creationId xmlns:a16="http://schemas.microsoft.com/office/drawing/2014/main" id="{0B159904-BC20-4888-8F8C-6AB33AF3AA05}"/>
                </a:ext>
              </a:extLst>
            </p:cNvPr>
            <p:cNvSpPr/>
            <p:nvPr/>
          </p:nvSpPr>
          <p:spPr>
            <a:xfrm>
              <a:off x="2088199" y="1508630"/>
              <a:ext cx="4894450" cy="1422934"/>
            </a:xfrm>
            <a:custGeom>
              <a:avLst/>
              <a:gdLst/>
              <a:ahLst/>
              <a:cxnLst/>
              <a:rect l="l" t="t" r="r" b="b"/>
              <a:pathLst>
                <a:path w="195778" h="70773" extrusionOk="0">
                  <a:moveTo>
                    <a:pt x="2270" y="3507"/>
                  </a:moveTo>
                  <a:cubicBezTo>
                    <a:pt x="4760" y="17456"/>
                    <a:pt x="5300" y="31885"/>
                    <a:pt x="3891" y="45984"/>
                  </a:cubicBezTo>
                  <a:cubicBezTo>
                    <a:pt x="3385" y="51043"/>
                    <a:pt x="3634" y="56154"/>
                    <a:pt x="3243" y="61224"/>
                  </a:cubicBezTo>
                  <a:cubicBezTo>
                    <a:pt x="3118" y="62844"/>
                    <a:pt x="1635" y="65090"/>
                    <a:pt x="2918" y="66088"/>
                  </a:cubicBezTo>
                  <a:cubicBezTo>
                    <a:pt x="6851" y="69147"/>
                    <a:pt x="12877" y="66553"/>
                    <a:pt x="17834" y="67061"/>
                  </a:cubicBezTo>
                  <a:cubicBezTo>
                    <a:pt x="22382" y="67527"/>
                    <a:pt x="26883" y="68542"/>
                    <a:pt x="31453" y="68682"/>
                  </a:cubicBezTo>
                  <a:cubicBezTo>
                    <a:pt x="56843" y="69463"/>
                    <a:pt x="82251" y="69655"/>
                    <a:pt x="107653" y="69655"/>
                  </a:cubicBezTo>
                  <a:cubicBezTo>
                    <a:pt x="127324" y="69655"/>
                    <a:pt x="146996" y="69655"/>
                    <a:pt x="166667" y="69655"/>
                  </a:cubicBezTo>
                  <a:cubicBezTo>
                    <a:pt x="175872" y="69655"/>
                    <a:pt x="192100" y="74141"/>
                    <a:pt x="193905" y="65115"/>
                  </a:cubicBezTo>
                  <a:cubicBezTo>
                    <a:pt x="196535" y="51962"/>
                    <a:pt x="195526" y="38321"/>
                    <a:pt x="195526" y="24908"/>
                  </a:cubicBezTo>
                  <a:cubicBezTo>
                    <a:pt x="195526" y="19055"/>
                    <a:pt x="194229" y="13251"/>
                    <a:pt x="194229" y="7398"/>
                  </a:cubicBezTo>
                  <a:cubicBezTo>
                    <a:pt x="194229" y="5105"/>
                    <a:pt x="195533" y="856"/>
                    <a:pt x="193256" y="588"/>
                  </a:cubicBezTo>
                  <a:cubicBezTo>
                    <a:pt x="171487" y="-1973"/>
                    <a:pt x="149636" y="5100"/>
                    <a:pt x="127757" y="6425"/>
                  </a:cubicBezTo>
                  <a:cubicBezTo>
                    <a:pt x="85244" y="8999"/>
                    <a:pt x="42525" y="6003"/>
                    <a:pt x="0" y="8371"/>
                  </a:cubicBezTo>
                </a:path>
              </a:pathLst>
            </a:custGeom>
            <a:noFill/>
            <a:ln w="9525" cap="flat" cmpd="sng">
              <a:solidFill>
                <a:srgbClr val="50567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8C61FEC-7CCE-45E5-8E29-8B26B3D54720}"/>
              </a:ext>
            </a:extLst>
          </p:cNvPr>
          <p:cNvGrpSpPr/>
          <p:nvPr/>
        </p:nvGrpSpPr>
        <p:grpSpPr>
          <a:xfrm rot="5400000">
            <a:off x="4762797" y="1094612"/>
            <a:ext cx="3679012" cy="4994839"/>
            <a:chOff x="2080100" y="1547421"/>
            <a:chExt cx="4902549" cy="1384142"/>
          </a:xfrm>
        </p:grpSpPr>
        <p:sp>
          <p:nvSpPr>
            <p:cNvPr id="91" name="Google Shape;199;p26">
              <a:extLst>
                <a:ext uri="{FF2B5EF4-FFF2-40B4-BE49-F238E27FC236}">
                  <a16:creationId xmlns:a16="http://schemas.microsoft.com/office/drawing/2014/main" id="{0BA148B3-DC0C-45A6-A98E-306A050FE785}"/>
                </a:ext>
              </a:extLst>
            </p:cNvPr>
            <p:cNvSpPr/>
            <p:nvPr/>
          </p:nvSpPr>
          <p:spPr>
            <a:xfrm>
              <a:off x="2080100" y="1583629"/>
              <a:ext cx="4829425" cy="1347934"/>
            </a:xfrm>
            <a:custGeom>
              <a:avLst/>
              <a:gdLst/>
              <a:ahLst/>
              <a:cxnLst/>
              <a:rect l="l" t="t" r="r" b="b"/>
              <a:pathLst>
                <a:path w="193177" h="68610" extrusionOk="0">
                  <a:moveTo>
                    <a:pt x="0" y="9488"/>
                  </a:moveTo>
                  <a:cubicBezTo>
                    <a:pt x="1258" y="19869"/>
                    <a:pt x="3068" y="30192"/>
                    <a:pt x="3891" y="40616"/>
                  </a:cubicBezTo>
                  <a:cubicBezTo>
                    <a:pt x="4487" y="48159"/>
                    <a:pt x="182" y="56547"/>
                    <a:pt x="3567" y="63314"/>
                  </a:cubicBezTo>
                  <a:cubicBezTo>
                    <a:pt x="4874" y="65926"/>
                    <a:pt x="9402" y="63638"/>
                    <a:pt x="12322" y="63638"/>
                  </a:cubicBezTo>
                  <a:cubicBezTo>
                    <a:pt x="21833" y="63638"/>
                    <a:pt x="31346" y="63485"/>
                    <a:pt x="40856" y="63638"/>
                  </a:cubicBezTo>
                  <a:cubicBezTo>
                    <a:pt x="63900" y="64009"/>
                    <a:pt x="86876" y="66657"/>
                    <a:pt x="109922" y="66881"/>
                  </a:cubicBezTo>
                  <a:cubicBezTo>
                    <a:pt x="127332" y="67050"/>
                    <a:pt x="144724" y="68044"/>
                    <a:pt x="162128" y="68502"/>
                  </a:cubicBezTo>
                  <a:cubicBezTo>
                    <a:pt x="170351" y="68718"/>
                    <a:pt x="178584" y="67998"/>
                    <a:pt x="186771" y="67205"/>
                  </a:cubicBezTo>
                  <a:cubicBezTo>
                    <a:pt x="188311" y="67056"/>
                    <a:pt x="191162" y="67772"/>
                    <a:pt x="191311" y="66232"/>
                  </a:cubicBezTo>
                  <a:cubicBezTo>
                    <a:pt x="192717" y="51707"/>
                    <a:pt x="189692" y="37019"/>
                    <a:pt x="190662" y="22458"/>
                  </a:cubicBezTo>
                  <a:cubicBezTo>
                    <a:pt x="191115" y="15664"/>
                    <a:pt x="196037" y="6211"/>
                    <a:pt x="190662" y="2030"/>
                  </a:cubicBezTo>
                  <a:cubicBezTo>
                    <a:pt x="185541" y="-1954"/>
                    <a:pt x="177696" y="1381"/>
                    <a:pt x="171207" y="1381"/>
                  </a:cubicBezTo>
                  <a:cubicBezTo>
                    <a:pt x="155624" y="1381"/>
                    <a:pt x="140081" y="2960"/>
                    <a:pt x="124514" y="3651"/>
                  </a:cubicBezTo>
                  <a:cubicBezTo>
                    <a:pt x="83458" y="5474"/>
                    <a:pt x="42393" y="7866"/>
                    <a:pt x="1297" y="7866"/>
                  </a:cubicBezTo>
                </a:path>
              </a:pathLst>
            </a:custGeom>
            <a:noFill/>
            <a:ln w="9525" cap="flat" cmpd="sng">
              <a:solidFill>
                <a:srgbClr val="50567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" name="Google Shape;200;p26">
              <a:extLst>
                <a:ext uri="{FF2B5EF4-FFF2-40B4-BE49-F238E27FC236}">
                  <a16:creationId xmlns:a16="http://schemas.microsoft.com/office/drawing/2014/main" id="{65DA1937-0800-4931-ACCD-D56B0BC36358}"/>
                </a:ext>
              </a:extLst>
            </p:cNvPr>
            <p:cNvSpPr/>
            <p:nvPr/>
          </p:nvSpPr>
          <p:spPr>
            <a:xfrm>
              <a:off x="2088199" y="1547421"/>
              <a:ext cx="4894450" cy="1384142"/>
            </a:xfrm>
            <a:custGeom>
              <a:avLst/>
              <a:gdLst/>
              <a:ahLst/>
              <a:cxnLst/>
              <a:rect l="l" t="t" r="r" b="b"/>
              <a:pathLst>
                <a:path w="195778" h="70773" extrusionOk="0">
                  <a:moveTo>
                    <a:pt x="2270" y="3507"/>
                  </a:moveTo>
                  <a:cubicBezTo>
                    <a:pt x="4760" y="17456"/>
                    <a:pt x="5300" y="31885"/>
                    <a:pt x="3891" y="45984"/>
                  </a:cubicBezTo>
                  <a:cubicBezTo>
                    <a:pt x="3385" y="51043"/>
                    <a:pt x="3634" y="56154"/>
                    <a:pt x="3243" y="61224"/>
                  </a:cubicBezTo>
                  <a:cubicBezTo>
                    <a:pt x="3118" y="62844"/>
                    <a:pt x="1635" y="65090"/>
                    <a:pt x="2918" y="66088"/>
                  </a:cubicBezTo>
                  <a:cubicBezTo>
                    <a:pt x="6851" y="69147"/>
                    <a:pt x="12877" y="66553"/>
                    <a:pt x="17834" y="67061"/>
                  </a:cubicBezTo>
                  <a:cubicBezTo>
                    <a:pt x="22382" y="67527"/>
                    <a:pt x="26883" y="68542"/>
                    <a:pt x="31453" y="68682"/>
                  </a:cubicBezTo>
                  <a:cubicBezTo>
                    <a:pt x="56843" y="69463"/>
                    <a:pt x="82251" y="69655"/>
                    <a:pt x="107653" y="69655"/>
                  </a:cubicBezTo>
                  <a:cubicBezTo>
                    <a:pt x="127324" y="69655"/>
                    <a:pt x="146996" y="69655"/>
                    <a:pt x="166667" y="69655"/>
                  </a:cubicBezTo>
                  <a:cubicBezTo>
                    <a:pt x="175872" y="69655"/>
                    <a:pt x="192100" y="74141"/>
                    <a:pt x="193905" y="65115"/>
                  </a:cubicBezTo>
                  <a:cubicBezTo>
                    <a:pt x="196535" y="51962"/>
                    <a:pt x="195526" y="38321"/>
                    <a:pt x="195526" y="24908"/>
                  </a:cubicBezTo>
                  <a:cubicBezTo>
                    <a:pt x="195526" y="19055"/>
                    <a:pt x="194229" y="13251"/>
                    <a:pt x="194229" y="7398"/>
                  </a:cubicBezTo>
                  <a:cubicBezTo>
                    <a:pt x="194229" y="5105"/>
                    <a:pt x="195533" y="856"/>
                    <a:pt x="193256" y="588"/>
                  </a:cubicBezTo>
                  <a:cubicBezTo>
                    <a:pt x="171487" y="-1973"/>
                    <a:pt x="149636" y="5100"/>
                    <a:pt x="127757" y="6425"/>
                  </a:cubicBezTo>
                  <a:cubicBezTo>
                    <a:pt x="85244" y="8999"/>
                    <a:pt x="42525" y="6003"/>
                    <a:pt x="0" y="8371"/>
                  </a:cubicBezTo>
                </a:path>
              </a:pathLst>
            </a:custGeom>
            <a:noFill/>
            <a:ln w="9525" cap="flat" cmpd="sng">
              <a:solidFill>
                <a:srgbClr val="50567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2BA4807-844E-47ED-A68F-1B6F941972A9}"/>
              </a:ext>
            </a:extLst>
          </p:cNvPr>
          <p:cNvGrpSpPr/>
          <p:nvPr/>
        </p:nvGrpSpPr>
        <p:grpSpPr>
          <a:xfrm rot="5400000">
            <a:off x="8369068" y="777099"/>
            <a:ext cx="4413840" cy="3231726"/>
            <a:chOff x="2080100" y="1583629"/>
            <a:chExt cx="4902549" cy="1347934"/>
          </a:xfrm>
        </p:grpSpPr>
        <p:sp>
          <p:nvSpPr>
            <p:cNvPr id="94" name="Google Shape;199;p26">
              <a:extLst>
                <a:ext uri="{FF2B5EF4-FFF2-40B4-BE49-F238E27FC236}">
                  <a16:creationId xmlns:a16="http://schemas.microsoft.com/office/drawing/2014/main" id="{1CD9F6CC-86D8-4C5E-AA72-B4AB6C95D959}"/>
                </a:ext>
              </a:extLst>
            </p:cNvPr>
            <p:cNvSpPr/>
            <p:nvPr/>
          </p:nvSpPr>
          <p:spPr>
            <a:xfrm>
              <a:off x="2080100" y="1583629"/>
              <a:ext cx="4829425" cy="1347934"/>
            </a:xfrm>
            <a:custGeom>
              <a:avLst/>
              <a:gdLst/>
              <a:ahLst/>
              <a:cxnLst/>
              <a:rect l="l" t="t" r="r" b="b"/>
              <a:pathLst>
                <a:path w="193177" h="68610" extrusionOk="0">
                  <a:moveTo>
                    <a:pt x="0" y="9488"/>
                  </a:moveTo>
                  <a:cubicBezTo>
                    <a:pt x="1258" y="19869"/>
                    <a:pt x="3068" y="30192"/>
                    <a:pt x="3891" y="40616"/>
                  </a:cubicBezTo>
                  <a:cubicBezTo>
                    <a:pt x="4487" y="48159"/>
                    <a:pt x="182" y="56547"/>
                    <a:pt x="3567" y="63314"/>
                  </a:cubicBezTo>
                  <a:cubicBezTo>
                    <a:pt x="4874" y="65926"/>
                    <a:pt x="9402" y="63638"/>
                    <a:pt x="12322" y="63638"/>
                  </a:cubicBezTo>
                  <a:cubicBezTo>
                    <a:pt x="21833" y="63638"/>
                    <a:pt x="31346" y="63485"/>
                    <a:pt x="40856" y="63638"/>
                  </a:cubicBezTo>
                  <a:cubicBezTo>
                    <a:pt x="63900" y="64009"/>
                    <a:pt x="86876" y="66657"/>
                    <a:pt x="109922" y="66881"/>
                  </a:cubicBezTo>
                  <a:cubicBezTo>
                    <a:pt x="127332" y="67050"/>
                    <a:pt x="144724" y="68044"/>
                    <a:pt x="162128" y="68502"/>
                  </a:cubicBezTo>
                  <a:cubicBezTo>
                    <a:pt x="170351" y="68718"/>
                    <a:pt x="178584" y="67998"/>
                    <a:pt x="186771" y="67205"/>
                  </a:cubicBezTo>
                  <a:cubicBezTo>
                    <a:pt x="188311" y="67056"/>
                    <a:pt x="191162" y="67772"/>
                    <a:pt x="191311" y="66232"/>
                  </a:cubicBezTo>
                  <a:cubicBezTo>
                    <a:pt x="192717" y="51707"/>
                    <a:pt x="189692" y="37019"/>
                    <a:pt x="190662" y="22458"/>
                  </a:cubicBezTo>
                  <a:cubicBezTo>
                    <a:pt x="191115" y="15664"/>
                    <a:pt x="196037" y="6211"/>
                    <a:pt x="190662" y="2030"/>
                  </a:cubicBezTo>
                  <a:cubicBezTo>
                    <a:pt x="185541" y="-1954"/>
                    <a:pt x="177696" y="1381"/>
                    <a:pt x="171207" y="1381"/>
                  </a:cubicBezTo>
                  <a:cubicBezTo>
                    <a:pt x="155624" y="1381"/>
                    <a:pt x="140081" y="2960"/>
                    <a:pt x="124514" y="3651"/>
                  </a:cubicBezTo>
                  <a:cubicBezTo>
                    <a:pt x="83458" y="5474"/>
                    <a:pt x="42393" y="7866"/>
                    <a:pt x="1297" y="7866"/>
                  </a:cubicBezTo>
                </a:path>
              </a:pathLst>
            </a:custGeom>
            <a:noFill/>
            <a:ln w="9525" cap="flat" cmpd="sng">
              <a:solidFill>
                <a:srgbClr val="50567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" name="Google Shape;200;p26">
              <a:extLst>
                <a:ext uri="{FF2B5EF4-FFF2-40B4-BE49-F238E27FC236}">
                  <a16:creationId xmlns:a16="http://schemas.microsoft.com/office/drawing/2014/main" id="{2AF08FC9-75C4-4E2E-B94E-35E121224F22}"/>
                </a:ext>
              </a:extLst>
            </p:cNvPr>
            <p:cNvSpPr/>
            <p:nvPr/>
          </p:nvSpPr>
          <p:spPr>
            <a:xfrm>
              <a:off x="2088199" y="1583629"/>
              <a:ext cx="4894450" cy="1347934"/>
            </a:xfrm>
            <a:custGeom>
              <a:avLst/>
              <a:gdLst/>
              <a:ahLst/>
              <a:cxnLst/>
              <a:rect l="l" t="t" r="r" b="b"/>
              <a:pathLst>
                <a:path w="195778" h="70773" extrusionOk="0">
                  <a:moveTo>
                    <a:pt x="2270" y="3507"/>
                  </a:moveTo>
                  <a:cubicBezTo>
                    <a:pt x="4760" y="17456"/>
                    <a:pt x="5300" y="31885"/>
                    <a:pt x="3891" y="45984"/>
                  </a:cubicBezTo>
                  <a:cubicBezTo>
                    <a:pt x="3385" y="51043"/>
                    <a:pt x="3634" y="56154"/>
                    <a:pt x="3243" y="61224"/>
                  </a:cubicBezTo>
                  <a:cubicBezTo>
                    <a:pt x="3118" y="62844"/>
                    <a:pt x="1635" y="65090"/>
                    <a:pt x="2918" y="66088"/>
                  </a:cubicBezTo>
                  <a:cubicBezTo>
                    <a:pt x="6851" y="69147"/>
                    <a:pt x="12877" y="66553"/>
                    <a:pt x="17834" y="67061"/>
                  </a:cubicBezTo>
                  <a:cubicBezTo>
                    <a:pt x="22382" y="67527"/>
                    <a:pt x="26883" y="68542"/>
                    <a:pt x="31453" y="68682"/>
                  </a:cubicBezTo>
                  <a:cubicBezTo>
                    <a:pt x="56843" y="69463"/>
                    <a:pt x="82251" y="69655"/>
                    <a:pt x="107653" y="69655"/>
                  </a:cubicBezTo>
                  <a:cubicBezTo>
                    <a:pt x="127324" y="69655"/>
                    <a:pt x="146996" y="69655"/>
                    <a:pt x="166667" y="69655"/>
                  </a:cubicBezTo>
                  <a:cubicBezTo>
                    <a:pt x="175872" y="69655"/>
                    <a:pt x="192100" y="74141"/>
                    <a:pt x="193905" y="65115"/>
                  </a:cubicBezTo>
                  <a:cubicBezTo>
                    <a:pt x="196535" y="51962"/>
                    <a:pt x="195526" y="38321"/>
                    <a:pt x="195526" y="24908"/>
                  </a:cubicBezTo>
                  <a:cubicBezTo>
                    <a:pt x="195526" y="19055"/>
                    <a:pt x="194229" y="13251"/>
                    <a:pt x="194229" y="7398"/>
                  </a:cubicBezTo>
                  <a:cubicBezTo>
                    <a:pt x="194229" y="5105"/>
                    <a:pt x="195533" y="856"/>
                    <a:pt x="193256" y="588"/>
                  </a:cubicBezTo>
                  <a:cubicBezTo>
                    <a:pt x="171487" y="-1973"/>
                    <a:pt x="149636" y="5100"/>
                    <a:pt x="127757" y="6425"/>
                  </a:cubicBezTo>
                  <a:cubicBezTo>
                    <a:pt x="85244" y="8999"/>
                    <a:pt x="42525" y="6003"/>
                    <a:pt x="0" y="8371"/>
                  </a:cubicBezTo>
                </a:path>
              </a:pathLst>
            </a:custGeom>
            <a:noFill/>
            <a:ln w="9525" cap="flat" cmpd="sng">
              <a:solidFill>
                <a:srgbClr val="50567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6" name="Google Shape;350;p37">
            <a:extLst>
              <a:ext uri="{FF2B5EF4-FFF2-40B4-BE49-F238E27FC236}">
                <a16:creationId xmlns:a16="http://schemas.microsoft.com/office/drawing/2014/main" id="{C1278432-6158-4B1A-9ADC-1D0E20C00089}"/>
              </a:ext>
            </a:extLst>
          </p:cNvPr>
          <p:cNvSpPr/>
          <p:nvPr/>
        </p:nvSpPr>
        <p:spPr>
          <a:xfrm>
            <a:off x="9304470" y="346734"/>
            <a:ext cx="591772" cy="567181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51427" tIns="51427" rIns="51427" bIns="51427" anchor="ctr" anchorCtr="0">
            <a:noAutofit/>
          </a:bodyPr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78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97" name="Google Shape;150;p20">
            <a:extLst>
              <a:ext uri="{FF2B5EF4-FFF2-40B4-BE49-F238E27FC236}">
                <a16:creationId xmlns:a16="http://schemas.microsoft.com/office/drawing/2014/main" id="{96A44BD0-187D-42FB-B349-60F086D108EF}"/>
              </a:ext>
            </a:extLst>
          </p:cNvPr>
          <p:cNvSpPr txBox="1">
            <a:spLocks/>
          </p:cNvSpPr>
          <p:nvPr/>
        </p:nvSpPr>
        <p:spPr>
          <a:xfrm>
            <a:off x="9818441" y="438750"/>
            <a:ext cx="1989192" cy="6423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1350" b="0" i="0" u="none" strike="noStrike" kern="0" cap="all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Gill Sans Nova Ultra Bold" panose="020B0B02020104020203" pitchFamily="34" charset="0"/>
                <a:sym typeface="Bangers"/>
              </a:rPr>
              <a:t>My Lagging Indicator  hasn’t improved… </a:t>
            </a:r>
            <a:endParaRPr kumimoji="0" lang="en-GB" sz="1575" b="0" i="0" u="none" strike="noStrike" kern="0" cap="all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Gill Sans Nova Ultra Bold" panose="020B0B02020104020203" pitchFamily="34" charset="0"/>
              <a:sym typeface="Bangers"/>
            </a:endParaRPr>
          </a:p>
        </p:txBody>
      </p:sp>
      <p:sp>
        <p:nvSpPr>
          <p:cNvPr id="98" name="Google Shape;151;p20">
            <a:extLst>
              <a:ext uri="{FF2B5EF4-FFF2-40B4-BE49-F238E27FC236}">
                <a16:creationId xmlns:a16="http://schemas.microsoft.com/office/drawing/2014/main" id="{AC286998-4208-4A3F-BC27-C372A2C0BC03}"/>
              </a:ext>
            </a:extLst>
          </p:cNvPr>
          <p:cNvSpPr txBox="1">
            <a:spLocks/>
          </p:cNvSpPr>
          <p:nvPr/>
        </p:nvSpPr>
        <p:spPr>
          <a:xfrm>
            <a:off x="10090199" y="1237622"/>
            <a:ext cx="1691182" cy="1069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35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After 2 years of work, Member Satisfaction has not increased. </a:t>
            </a:r>
          </a:p>
        </p:txBody>
      </p:sp>
      <p:sp>
        <p:nvSpPr>
          <p:cNvPr id="103" name="Google Shape;150;p20">
            <a:extLst>
              <a:ext uri="{FF2B5EF4-FFF2-40B4-BE49-F238E27FC236}">
                <a16:creationId xmlns:a16="http://schemas.microsoft.com/office/drawing/2014/main" id="{462A0707-462A-42FD-BBD3-3591ADA8D928}"/>
              </a:ext>
            </a:extLst>
          </p:cNvPr>
          <p:cNvSpPr txBox="1">
            <a:spLocks/>
          </p:cNvSpPr>
          <p:nvPr/>
        </p:nvSpPr>
        <p:spPr>
          <a:xfrm>
            <a:off x="5307209" y="1987563"/>
            <a:ext cx="3064821" cy="15745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1350" b="0" i="0" u="none" strike="noStrike" kern="0" cap="all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Gill Sans Nova Ultra Bold" panose="020B0B02020104020203" pitchFamily="34" charset="0"/>
                <a:sym typeface="Bangers"/>
              </a:rPr>
              <a:t>My LEADING Indicators  aren’t improving… </a:t>
            </a:r>
            <a:endParaRPr kumimoji="0" lang="en-GB" sz="1575" b="0" i="0" u="none" strike="noStrike" kern="0" cap="all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Gill Sans Nova Ultra Bold" panose="020B0B02020104020203" pitchFamily="34" charset="0"/>
              <a:sym typeface="Bangers"/>
            </a:endParaRPr>
          </a:p>
        </p:txBody>
      </p:sp>
      <p:sp>
        <p:nvSpPr>
          <p:cNvPr id="104" name="Google Shape;151;p20">
            <a:extLst>
              <a:ext uri="{FF2B5EF4-FFF2-40B4-BE49-F238E27FC236}">
                <a16:creationId xmlns:a16="http://schemas.microsoft.com/office/drawing/2014/main" id="{F7DBD2B3-FCA5-4134-A594-EBDBA0728283}"/>
              </a:ext>
            </a:extLst>
          </p:cNvPr>
          <p:cNvSpPr txBox="1">
            <a:spLocks/>
          </p:cNvSpPr>
          <p:nvPr/>
        </p:nvSpPr>
        <p:spPr>
          <a:xfrm>
            <a:off x="5319731" y="2474526"/>
            <a:ext cx="3364571" cy="48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35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We’re delivering Objectives but the queue time leading indicator is not decreasing.</a:t>
            </a:r>
          </a:p>
        </p:txBody>
      </p:sp>
      <p:sp>
        <p:nvSpPr>
          <p:cNvPr id="107" name="Google Shape;151;p20">
            <a:extLst>
              <a:ext uri="{FF2B5EF4-FFF2-40B4-BE49-F238E27FC236}">
                <a16:creationId xmlns:a16="http://schemas.microsoft.com/office/drawing/2014/main" id="{DE026AED-74EE-463C-B334-8ED39B1C8EA4}"/>
              </a:ext>
            </a:extLst>
          </p:cNvPr>
          <p:cNvSpPr txBox="1">
            <a:spLocks/>
          </p:cNvSpPr>
          <p:nvPr/>
        </p:nvSpPr>
        <p:spPr>
          <a:xfrm>
            <a:off x="5214623" y="3837649"/>
            <a:ext cx="3403523" cy="1069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350" b="0" i="1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GOOD NEWS! You’ve spotted early that you may need to course correct  to realise Value. </a:t>
            </a:r>
          </a:p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endParaRPr kumimoji="0" lang="en-GB" sz="1350" b="0" i="1" u="none" strike="noStrike" kern="0" cap="none" spc="0" normalizeH="0" baseline="0" noProof="0" dirty="0">
              <a:ln>
                <a:noFill/>
              </a:ln>
              <a:solidFill>
                <a:srgbClr val="112565"/>
              </a:solidFill>
              <a:effectLst/>
              <a:uLnTx/>
              <a:uFillTx/>
              <a:latin typeface="NBS Light" panose="020B0303030303020204" pitchFamily="34" charset="0"/>
              <a:sym typeface="Sniglet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F1051B3-F941-4D6D-9290-8FD5DBC76A6C}"/>
              </a:ext>
            </a:extLst>
          </p:cNvPr>
          <p:cNvSpPr/>
          <p:nvPr/>
        </p:nvSpPr>
        <p:spPr>
          <a:xfrm>
            <a:off x="4688418" y="4412680"/>
            <a:ext cx="1231732" cy="740330"/>
          </a:xfrm>
          <a:prstGeom prst="wedgeRoundRectCallout">
            <a:avLst>
              <a:gd name="adj1" fmla="val -6044"/>
              <a:gd name="adj2" fmla="val 6684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1013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BS Light" panose="020B0303030303020204" pitchFamily="34" charset="0"/>
                <a:ea typeface="+mn-ea"/>
                <a:cs typeface="+mn-cs"/>
                <a:sym typeface="Arial"/>
              </a:rPr>
              <a:t>Why haven’t the Objectives affected the Leading Indicator?</a:t>
            </a:r>
          </a:p>
        </p:txBody>
      </p:sp>
      <p:sp>
        <p:nvSpPr>
          <p:cNvPr id="111" name="Speech Bubble: Rectangle with Corners Rounded 110">
            <a:extLst>
              <a:ext uri="{FF2B5EF4-FFF2-40B4-BE49-F238E27FC236}">
                <a16:creationId xmlns:a16="http://schemas.microsoft.com/office/drawing/2014/main" id="{8D3C9BDE-154A-4C8F-BBCA-55EBAD204E36}"/>
              </a:ext>
            </a:extLst>
          </p:cNvPr>
          <p:cNvSpPr/>
          <p:nvPr/>
        </p:nvSpPr>
        <p:spPr>
          <a:xfrm>
            <a:off x="5946343" y="4439909"/>
            <a:ext cx="1173684" cy="740330"/>
          </a:xfrm>
          <a:prstGeom prst="wedgeRoundRectCallout">
            <a:avLst>
              <a:gd name="adj1" fmla="val -35441"/>
              <a:gd name="adj2" fmla="val 6539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1013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BS Light" panose="020B0303030303020204" pitchFamily="34" charset="0"/>
                <a:ea typeface="+mn-ea"/>
                <a:cs typeface="+mn-cs"/>
                <a:sym typeface="Arial"/>
              </a:rPr>
              <a:t>Are there any other factors which have impacted the Leading Indicator?</a:t>
            </a:r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07B17647-72F0-40DC-9C2E-CB78C738A9FA}"/>
              </a:ext>
            </a:extLst>
          </p:cNvPr>
          <p:cNvSpPr/>
          <p:nvPr/>
        </p:nvSpPr>
        <p:spPr>
          <a:xfrm>
            <a:off x="7189945" y="4439909"/>
            <a:ext cx="1173684" cy="740330"/>
          </a:xfrm>
          <a:prstGeom prst="wedgeRoundRectCallout">
            <a:avLst>
              <a:gd name="adj1" fmla="val -7138"/>
              <a:gd name="adj2" fmla="val 6539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1013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BS Light" panose="020B0303030303020204" pitchFamily="34" charset="0"/>
                <a:ea typeface="+mn-ea"/>
                <a:cs typeface="+mn-cs"/>
                <a:sym typeface="Arial"/>
              </a:rPr>
              <a:t>What different decisions could we make to move the Leading Indicator?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1131C9-782A-4E55-9DE3-9AFF98B45633}"/>
              </a:ext>
            </a:extLst>
          </p:cNvPr>
          <p:cNvGrpSpPr/>
          <p:nvPr/>
        </p:nvGrpSpPr>
        <p:grpSpPr>
          <a:xfrm>
            <a:off x="5160546" y="2973479"/>
            <a:ext cx="2344661" cy="1099236"/>
            <a:chOff x="8345050" y="4618488"/>
            <a:chExt cx="4168287" cy="195419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0491C5-E906-4EE1-8ADE-DDAEBEAED23C}"/>
                </a:ext>
              </a:extLst>
            </p:cNvPr>
            <p:cNvGrpSpPr/>
            <p:nvPr/>
          </p:nvGrpSpPr>
          <p:grpSpPr>
            <a:xfrm>
              <a:off x="10056717" y="4618488"/>
              <a:ext cx="2446837" cy="1224000"/>
              <a:chOff x="9729216" y="4677136"/>
              <a:chExt cx="2446837" cy="122400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633038A-D2C1-4B4D-915B-D4FC73E5793F}"/>
                  </a:ext>
                </a:extLst>
              </p:cNvPr>
              <p:cNvCxnSpPr/>
              <p:nvPr/>
            </p:nvCxnSpPr>
            <p:spPr>
              <a:xfrm>
                <a:off x="9770513" y="4677136"/>
                <a:ext cx="0" cy="12240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7BD3A23-26BC-49A9-938B-4925BD181B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5046" y="5901136"/>
                <a:ext cx="239100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19F29B4-23DE-46EB-9E33-3DA6FC1DA81C}"/>
                  </a:ext>
                </a:extLst>
              </p:cNvPr>
              <p:cNvSpPr/>
              <p:nvPr/>
            </p:nvSpPr>
            <p:spPr>
              <a:xfrm>
                <a:off x="9729216" y="4974336"/>
                <a:ext cx="2340864" cy="146304"/>
              </a:xfrm>
              <a:custGeom>
                <a:avLst/>
                <a:gdLst>
                  <a:gd name="connsiteX0" fmla="*/ 0 w 2340864"/>
                  <a:gd name="connsiteY0" fmla="*/ 73152 h 146304"/>
                  <a:gd name="connsiteX1" fmla="*/ 621792 w 2340864"/>
                  <a:gd name="connsiteY1" fmla="*/ 0 h 146304"/>
                  <a:gd name="connsiteX2" fmla="*/ 1335024 w 2340864"/>
                  <a:gd name="connsiteY2" fmla="*/ 146304 h 146304"/>
                  <a:gd name="connsiteX3" fmla="*/ 2340864 w 2340864"/>
                  <a:gd name="connsiteY3" fmla="*/ 91440 h 146304"/>
                  <a:gd name="connsiteX4" fmla="*/ 2340864 w 2340864"/>
                  <a:gd name="connsiteY4" fmla="*/ 91440 h 146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0864" h="146304">
                    <a:moveTo>
                      <a:pt x="0" y="73152"/>
                    </a:moveTo>
                    <a:lnTo>
                      <a:pt x="621792" y="0"/>
                    </a:lnTo>
                    <a:lnTo>
                      <a:pt x="1335024" y="146304"/>
                    </a:lnTo>
                    <a:lnTo>
                      <a:pt x="2340864" y="91440"/>
                    </a:lnTo>
                    <a:lnTo>
                      <a:pt x="2340864" y="91440"/>
                    </a:lnTo>
                  </a:path>
                </a:pathLst>
              </a:cu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5143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BS Light" panose="020B0303030303020204" pitchFamily="34" charset="0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114" name="Google Shape;151;p20">
              <a:extLst>
                <a:ext uri="{FF2B5EF4-FFF2-40B4-BE49-F238E27FC236}">
                  <a16:creationId xmlns:a16="http://schemas.microsoft.com/office/drawing/2014/main" id="{AB47E88A-5196-413B-A6CD-AE19AD5FC896}"/>
                </a:ext>
              </a:extLst>
            </p:cNvPr>
            <p:cNvSpPr txBox="1">
              <a:spLocks/>
            </p:cNvSpPr>
            <p:nvPr/>
          </p:nvSpPr>
          <p:spPr>
            <a:xfrm>
              <a:off x="8345050" y="4672165"/>
              <a:ext cx="1656149" cy="1900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812810" marR="0" lvl="0" indent="-745076" algn="l" rtl="0">
                <a:lnSpc>
                  <a:spcPct val="100000"/>
                </a:lnSpc>
                <a:spcBef>
                  <a:spcPts val="1067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niglet"/>
                <a:buChar char="×"/>
                <a:defRPr sz="30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L="1625620" marR="0" lvl="1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L="2438430" marR="0" lvl="2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L="3251241" marR="0" lvl="3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L="4064051" marR="0" lvl="4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L="4876861" marR="0" lvl="5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L="5689671" marR="0" lvl="6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L="6502481" marR="0" lvl="7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L="7315291" marR="0" lvl="8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marL="0" marR="0" lvl="0" indent="0" algn="r" defTabSz="514350" rtl="0" eaLnBrk="1" fontAlgn="auto" latinLnBrk="0" hangingPunct="1">
                <a:lnSpc>
                  <a:spcPts val="1013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Sniglet"/>
                <a:buNone/>
                <a:tabLst/>
                <a:defRPr/>
              </a:pPr>
              <a:r>
                <a:rPr kumimoji="0" lang="en-GB" sz="1013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  <a:t>Queue </a:t>
              </a:r>
              <a:br>
                <a:rPr kumimoji="0" lang="en-GB" sz="1013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</a:br>
              <a:r>
                <a:rPr kumimoji="0" lang="en-GB" sz="1013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  <a:t>time </a:t>
              </a:r>
              <a:br>
                <a:rPr kumimoji="0" lang="en-GB" sz="1013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</a:br>
              <a:r>
                <a:rPr kumimoji="0" lang="en-GB" sz="1013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  <a:t>leading indicator</a:t>
              </a:r>
            </a:p>
            <a:p>
              <a:pPr marL="0" marR="0" lvl="0" indent="0" algn="r" defTabSz="514350" rtl="0" eaLnBrk="1" fontAlgn="auto" latinLnBrk="0" hangingPunct="1">
                <a:lnSpc>
                  <a:spcPts val="1013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Sniglet"/>
                <a:buNone/>
                <a:tabLst/>
                <a:defRPr/>
              </a:pPr>
              <a:endParaRPr kumimoji="0" lang="en-GB" sz="1013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endParaRPr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08EFC26E-F4FF-4DBE-99B7-3B0DB8EBDC4A}"/>
                </a:ext>
              </a:extLst>
            </p:cNvPr>
            <p:cNvSpPr/>
            <p:nvPr/>
          </p:nvSpPr>
          <p:spPr>
            <a:xfrm>
              <a:off x="10847707" y="5142970"/>
              <a:ext cx="223054" cy="230451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78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BS Light" panose="020B0303030303020204" pitchFamily="34" charset="0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5" name="Google Shape;151;p20">
              <a:extLst>
                <a:ext uri="{FF2B5EF4-FFF2-40B4-BE49-F238E27FC236}">
                  <a16:creationId xmlns:a16="http://schemas.microsoft.com/office/drawing/2014/main" id="{B224135D-0D18-40D3-BDF6-510782C275C3}"/>
                </a:ext>
              </a:extLst>
            </p:cNvPr>
            <p:cNvSpPr txBox="1">
              <a:spLocks/>
            </p:cNvSpPr>
            <p:nvPr/>
          </p:nvSpPr>
          <p:spPr>
            <a:xfrm>
              <a:off x="10240536" y="5288268"/>
              <a:ext cx="1154711" cy="63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812810" marR="0" lvl="0" indent="-745076" algn="l" rtl="0">
                <a:lnSpc>
                  <a:spcPct val="100000"/>
                </a:lnSpc>
                <a:spcBef>
                  <a:spcPts val="1067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niglet"/>
                <a:buChar char="×"/>
                <a:defRPr sz="30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L="1625620" marR="0" lvl="1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L="2438430" marR="0" lvl="2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L="3251241" marR="0" lvl="3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L="4064051" marR="0" lvl="4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L="4876861" marR="0" lvl="5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L="5689671" marR="0" lvl="6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L="6502481" marR="0" lvl="7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L="7315291" marR="0" lvl="8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marL="0" marR="0" lvl="0" indent="0" algn="r" defTabSz="514350" rtl="0" eaLnBrk="1" fontAlgn="auto" latinLnBrk="0" hangingPunct="1">
                <a:lnSpc>
                  <a:spcPts val="1013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Sniglet"/>
                <a:buNone/>
                <a:tabLst/>
                <a:defRPr/>
              </a:pPr>
              <a:r>
                <a:rPr kumimoji="0" lang="en-GB" sz="1013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  <a:t>Objective delivered</a:t>
              </a:r>
            </a:p>
            <a:p>
              <a:pPr marL="0" marR="0" lvl="0" indent="0" algn="r" defTabSz="514350" rtl="0" eaLnBrk="1" fontAlgn="auto" latinLnBrk="0" hangingPunct="1">
                <a:lnSpc>
                  <a:spcPts val="1013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Sniglet"/>
                <a:buNone/>
                <a:tabLst/>
                <a:defRPr/>
              </a:pPr>
              <a:endParaRPr kumimoji="0" lang="en-GB" sz="1013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endParaRPr>
            </a:p>
          </p:txBody>
        </p:sp>
        <p:sp>
          <p:nvSpPr>
            <p:cNvPr id="116" name="Diamond 115">
              <a:extLst>
                <a:ext uri="{FF2B5EF4-FFF2-40B4-BE49-F238E27FC236}">
                  <a16:creationId xmlns:a16="http://schemas.microsoft.com/office/drawing/2014/main" id="{56836CD6-DD97-4F49-AC4F-1F42C9F7CF6C}"/>
                </a:ext>
              </a:extLst>
            </p:cNvPr>
            <p:cNvSpPr/>
            <p:nvPr/>
          </p:nvSpPr>
          <p:spPr>
            <a:xfrm>
              <a:off x="11804872" y="5139600"/>
              <a:ext cx="223054" cy="230451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78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BS Light" panose="020B0303030303020204" pitchFamily="34" charset="0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7" name="Google Shape;151;p20">
              <a:extLst>
                <a:ext uri="{FF2B5EF4-FFF2-40B4-BE49-F238E27FC236}">
                  <a16:creationId xmlns:a16="http://schemas.microsoft.com/office/drawing/2014/main" id="{CD0DA545-3E93-450D-8E07-357BDF6525AC}"/>
                </a:ext>
              </a:extLst>
            </p:cNvPr>
            <p:cNvSpPr txBox="1">
              <a:spLocks/>
            </p:cNvSpPr>
            <p:nvPr/>
          </p:nvSpPr>
          <p:spPr>
            <a:xfrm>
              <a:off x="11358626" y="5295771"/>
              <a:ext cx="1154711" cy="420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812810" marR="0" lvl="0" indent="-745076" algn="l" rtl="0">
                <a:lnSpc>
                  <a:spcPct val="100000"/>
                </a:lnSpc>
                <a:spcBef>
                  <a:spcPts val="1067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niglet"/>
                <a:buChar char="×"/>
                <a:defRPr sz="30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L="1625620" marR="0" lvl="1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L="2438430" marR="0" lvl="2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L="3251241" marR="0" lvl="3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L="4064051" marR="0" lvl="4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L="4876861" marR="0" lvl="5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L="5689671" marR="0" lvl="6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L="6502481" marR="0" lvl="7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L="7315291" marR="0" lvl="8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marL="0" marR="0" lvl="0" indent="0" algn="r" defTabSz="514350" rtl="0" eaLnBrk="1" fontAlgn="auto" latinLnBrk="0" hangingPunct="1">
                <a:lnSpc>
                  <a:spcPts val="1013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Sniglet"/>
                <a:buNone/>
                <a:tabLst/>
                <a:defRPr/>
              </a:pPr>
              <a:r>
                <a:rPr kumimoji="0" lang="en-GB" sz="1013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  <a:t>Objective delivered</a:t>
              </a:r>
            </a:p>
            <a:p>
              <a:pPr marL="0" marR="0" lvl="0" indent="0" algn="r" defTabSz="514350" rtl="0" eaLnBrk="1" fontAlgn="auto" latinLnBrk="0" hangingPunct="1">
                <a:lnSpc>
                  <a:spcPts val="1013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Sniglet"/>
                <a:buNone/>
                <a:tabLst/>
                <a:defRPr/>
              </a:pPr>
              <a:endParaRPr kumimoji="0" lang="en-GB" sz="1013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endParaRPr>
            </a:p>
          </p:txBody>
        </p:sp>
      </p:grpSp>
      <p:sp>
        <p:nvSpPr>
          <p:cNvPr id="121" name="Google Shape;351;p37">
            <a:extLst>
              <a:ext uri="{FF2B5EF4-FFF2-40B4-BE49-F238E27FC236}">
                <a16:creationId xmlns:a16="http://schemas.microsoft.com/office/drawing/2014/main" id="{E1F4BFB2-D232-40AC-90A5-95A4A0088204}"/>
              </a:ext>
            </a:extLst>
          </p:cNvPr>
          <p:cNvSpPr/>
          <p:nvPr/>
        </p:nvSpPr>
        <p:spPr>
          <a:xfrm>
            <a:off x="4861281" y="1895777"/>
            <a:ext cx="557202" cy="522536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51427" tIns="51427" rIns="51427" bIns="51427" anchor="ctr" anchorCtr="0">
            <a:noAutofit/>
          </a:bodyPr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78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22" name="Google Shape;351;p37">
            <a:extLst>
              <a:ext uri="{FF2B5EF4-FFF2-40B4-BE49-F238E27FC236}">
                <a16:creationId xmlns:a16="http://schemas.microsoft.com/office/drawing/2014/main" id="{6FB8B7D3-F9FA-4BC4-B1C6-D8C2B48249D6}"/>
              </a:ext>
            </a:extLst>
          </p:cNvPr>
          <p:cNvSpPr/>
          <p:nvPr/>
        </p:nvSpPr>
        <p:spPr>
          <a:xfrm>
            <a:off x="594851" y="2920534"/>
            <a:ext cx="557202" cy="522536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51427" tIns="51427" rIns="51427" bIns="51427" anchor="ctr" anchorCtr="0">
            <a:noAutofit/>
          </a:bodyPr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78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23" name="Google Shape;150;p20">
            <a:extLst>
              <a:ext uri="{FF2B5EF4-FFF2-40B4-BE49-F238E27FC236}">
                <a16:creationId xmlns:a16="http://schemas.microsoft.com/office/drawing/2014/main" id="{65F38E63-7E5F-4975-9D2F-D61190C2D14F}"/>
              </a:ext>
            </a:extLst>
          </p:cNvPr>
          <p:cNvSpPr txBox="1">
            <a:spLocks/>
          </p:cNvSpPr>
          <p:nvPr/>
        </p:nvSpPr>
        <p:spPr>
          <a:xfrm>
            <a:off x="1118880" y="2965854"/>
            <a:ext cx="2097975" cy="1671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1350" b="0" i="0" u="none" strike="noStrike" kern="0" cap="all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Gill Sans Nova Ultra Bold" panose="020B0B02020104020203" pitchFamily="34" charset="0"/>
                <a:sym typeface="Bangers"/>
              </a:rPr>
              <a:t>My Key Results Haven’t been achieved…</a:t>
            </a:r>
            <a:endParaRPr kumimoji="0" lang="en-GB" sz="1575" b="0" i="0" u="none" strike="noStrike" kern="0" cap="all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Gill Sans Nova Ultra Bold" panose="020B0B02020104020203" pitchFamily="34" charset="0"/>
              <a:sym typeface="Bangers"/>
            </a:endParaRPr>
          </a:p>
        </p:txBody>
      </p:sp>
      <p:sp>
        <p:nvSpPr>
          <p:cNvPr id="124" name="Google Shape;150;p20">
            <a:extLst>
              <a:ext uri="{FF2B5EF4-FFF2-40B4-BE49-F238E27FC236}">
                <a16:creationId xmlns:a16="http://schemas.microsoft.com/office/drawing/2014/main" id="{BCD03DC0-5660-47B9-A7F9-B4D7DDB69FE5}"/>
              </a:ext>
            </a:extLst>
          </p:cNvPr>
          <p:cNvSpPr txBox="1">
            <a:spLocks/>
          </p:cNvSpPr>
          <p:nvPr/>
        </p:nvSpPr>
        <p:spPr>
          <a:xfrm>
            <a:off x="342721" y="3614049"/>
            <a:ext cx="875054" cy="26009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1013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Gill Sans Nova Ultra Bold" panose="020B0B02020104020203" pitchFamily="34" charset="0"/>
                <a:sym typeface="Bangers"/>
              </a:rPr>
              <a:t>PROBLEM</a:t>
            </a: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Gill Sans Nova Ultra Bold" panose="020B0B02020104020203" pitchFamily="34" charset="0"/>
                <a:sym typeface="Bangers"/>
              </a:rPr>
              <a:t>:</a:t>
            </a:r>
            <a:endParaRPr kumimoji="0" lang="en-GB" sz="1013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Gill Sans Nova Ultra Bold" panose="020B0B02020104020203" pitchFamily="34" charset="0"/>
              <a:sym typeface="Bangers"/>
            </a:endParaRPr>
          </a:p>
        </p:txBody>
      </p:sp>
      <p:sp>
        <p:nvSpPr>
          <p:cNvPr id="125" name="Google Shape;151;p20">
            <a:extLst>
              <a:ext uri="{FF2B5EF4-FFF2-40B4-BE49-F238E27FC236}">
                <a16:creationId xmlns:a16="http://schemas.microsoft.com/office/drawing/2014/main" id="{A78B3B25-A9A8-4A5E-A63D-382702B75431}"/>
              </a:ext>
            </a:extLst>
          </p:cNvPr>
          <p:cNvSpPr txBox="1">
            <a:spLocks/>
          </p:cNvSpPr>
          <p:nvPr/>
        </p:nvSpPr>
        <p:spPr>
          <a:xfrm>
            <a:off x="1217777" y="3498369"/>
            <a:ext cx="2124381" cy="914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35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I’ve delivered my Telephone Banking System but not all my Key Results have been achieved.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24FD989-EE17-4A6A-8F82-FD07E8F87B98}"/>
              </a:ext>
            </a:extLst>
          </p:cNvPr>
          <p:cNvGrpSpPr/>
          <p:nvPr/>
        </p:nvGrpSpPr>
        <p:grpSpPr>
          <a:xfrm rot="20533678">
            <a:off x="3941657" y="326752"/>
            <a:ext cx="4769699" cy="1210397"/>
            <a:chOff x="10128091" y="6540671"/>
            <a:chExt cx="4840478" cy="514106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BA1610B-2E8E-4DAA-BCCE-0518269E7699}"/>
                    </a:ext>
                  </a:extLst>
                </p14:cNvPr>
                <p14:cNvContentPartPr/>
                <p14:nvPr/>
              </p14:nvContentPartPr>
              <p14:xfrm rot="536146">
                <a:off x="10128091" y="6540671"/>
                <a:ext cx="4840478" cy="5141063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3B3ADE5-FFDC-4A26-A201-1D08C7281F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536146">
                  <a:off x="10076873" y="6264567"/>
                  <a:ext cx="4942708" cy="5692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CB4147F-6234-4227-B4F7-0FEC35E2CC83}"/>
                    </a:ext>
                  </a:extLst>
                </p14:cNvPr>
                <p14:cNvContentPartPr/>
                <p14:nvPr/>
              </p14:nvContentPartPr>
              <p14:xfrm rot="714438">
                <a:off x="10791844" y="7430820"/>
                <a:ext cx="3811029" cy="3307252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E2C8E26-FEEF-4B0E-84E1-3EEB4E78FF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rot="714438">
                  <a:off x="10740632" y="7154756"/>
                  <a:ext cx="3913249" cy="3858829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7CB5ACC-8622-425F-AC9F-C1A43E6EA5D0}"/>
                </a:ext>
              </a:extLst>
            </p:cNvPr>
            <p:cNvSpPr/>
            <p:nvPr/>
          </p:nvSpPr>
          <p:spPr>
            <a:xfrm>
              <a:off x="11292886" y="7391717"/>
              <a:ext cx="2723001" cy="3782458"/>
            </a:xfrm>
            <a:prstGeom prst="ellipse">
              <a:avLst/>
            </a:prstGeom>
            <a:solidFill>
              <a:srgbClr val="87B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GB" sz="78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40" name="Google Shape;151;p20">
            <a:extLst>
              <a:ext uri="{FF2B5EF4-FFF2-40B4-BE49-F238E27FC236}">
                <a16:creationId xmlns:a16="http://schemas.microsoft.com/office/drawing/2014/main" id="{19545A33-A9E2-4090-83D9-19C05F6383DC}"/>
              </a:ext>
            </a:extLst>
          </p:cNvPr>
          <p:cNvSpPr txBox="1">
            <a:spLocks/>
          </p:cNvSpPr>
          <p:nvPr/>
        </p:nvSpPr>
        <p:spPr>
          <a:xfrm rot="21269611">
            <a:off x="4703223" y="542111"/>
            <a:ext cx="3388607" cy="653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575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Key Results and Leading Indicators  can give you  an invaluable early warning that different  decisions need to be made. </a:t>
            </a:r>
          </a:p>
        </p:txBody>
      </p:sp>
      <p:sp>
        <p:nvSpPr>
          <p:cNvPr id="145" name="Google Shape;151;p20">
            <a:extLst>
              <a:ext uri="{FF2B5EF4-FFF2-40B4-BE49-F238E27FC236}">
                <a16:creationId xmlns:a16="http://schemas.microsoft.com/office/drawing/2014/main" id="{72F953E0-8E27-4311-B295-118F744BB04C}"/>
              </a:ext>
            </a:extLst>
          </p:cNvPr>
          <p:cNvSpPr txBox="1">
            <a:spLocks/>
          </p:cNvSpPr>
          <p:nvPr/>
        </p:nvSpPr>
        <p:spPr>
          <a:xfrm>
            <a:off x="2894442" y="5617801"/>
            <a:ext cx="775254" cy="336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ts val="1013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endParaRPr kumimoji="0" lang="en-GB" sz="1013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niglet"/>
              <a:sym typeface="Sniglet"/>
            </a:endParaRPr>
          </a:p>
          <a:p>
            <a:pPr marL="0" marR="0" lvl="0" indent="0" algn="r" defTabSz="514350" rtl="0" eaLnBrk="1" fontAlgn="auto" latinLnBrk="0" hangingPunct="1">
              <a:lnSpc>
                <a:spcPts val="1013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endParaRPr kumimoji="0" lang="en-GB" sz="1013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niglet"/>
              <a:sym typeface="Snigle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8BB8EB-AA00-4A3A-8D46-18B3D45C5B34}"/>
              </a:ext>
            </a:extLst>
          </p:cNvPr>
          <p:cNvGrpSpPr/>
          <p:nvPr/>
        </p:nvGrpSpPr>
        <p:grpSpPr>
          <a:xfrm>
            <a:off x="388627" y="4359032"/>
            <a:ext cx="3233112" cy="602652"/>
            <a:chOff x="690629" y="7749389"/>
            <a:chExt cx="5747754" cy="1071381"/>
          </a:xfrm>
        </p:grpSpPr>
        <p:sp>
          <p:nvSpPr>
            <p:cNvPr id="141" name="Google Shape;151;p20">
              <a:extLst>
                <a:ext uri="{FF2B5EF4-FFF2-40B4-BE49-F238E27FC236}">
                  <a16:creationId xmlns:a16="http://schemas.microsoft.com/office/drawing/2014/main" id="{7C35FBE0-016A-46F3-AA63-2C24CDCB18A9}"/>
                </a:ext>
              </a:extLst>
            </p:cNvPr>
            <p:cNvSpPr txBox="1">
              <a:spLocks/>
            </p:cNvSpPr>
            <p:nvPr/>
          </p:nvSpPr>
          <p:spPr>
            <a:xfrm>
              <a:off x="690629" y="8275185"/>
              <a:ext cx="1378229" cy="545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812810" marR="0" lvl="0" indent="-745076" algn="l" rtl="0">
                <a:lnSpc>
                  <a:spcPct val="100000"/>
                </a:lnSpc>
                <a:spcBef>
                  <a:spcPts val="1067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niglet"/>
                <a:buChar char="×"/>
                <a:defRPr sz="30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L="1625620" marR="0" lvl="1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L="2438430" marR="0" lvl="2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L="3251241" marR="0" lvl="3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L="4064051" marR="0" lvl="4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L="4876861" marR="0" lvl="5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L="5689671" marR="0" lvl="6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L="6502481" marR="0" lvl="7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L="7315291" marR="0" lvl="8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ts val="1013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Sniglet"/>
                <a:buNone/>
                <a:tabLst/>
                <a:defRPr/>
              </a:pPr>
              <a:r>
                <a:rPr kumimoji="0" lang="en-GB" sz="1013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  <a:t>System delivered</a:t>
              </a:r>
            </a:p>
            <a:p>
              <a:pPr marL="0" marR="0" lvl="0" indent="0" algn="r" defTabSz="514350" rtl="0" eaLnBrk="1" fontAlgn="auto" latinLnBrk="0" hangingPunct="1">
                <a:lnSpc>
                  <a:spcPts val="1013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Sniglet"/>
                <a:buNone/>
                <a:tabLst/>
                <a:defRPr/>
              </a:pPr>
              <a:endParaRPr kumimoji="0" lang="en-GB" sz="1013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endParaRPr>
            </a:p>
          </p:txBody>
        </p:sp>
        <p:sp>
          <p:nvSpPr>
            <p:cNvPr id="143" name="Google Shape;151;p20">
              <a:extLst>
                <a:ext uri="{FF2B5EF4-FFF2-40B4-BE49-F238E27FC236}">
                  <a16:creationId xmlns:a16="http://schemas.microsoft.com/office/drawing/2014/main" id="{CA9516D1-AC86-43BC-9525-64139CB50AE7}"/>
                </a:ext>
              </a:extLst>
            </p:cNvPr>
            <p:cNvSpPr txBox="1">
              <a:spLocks/>
            </p:cNvSpPr>
            <p:nvPr/>
          </p:nvSpPr>
          <p:spPr>
            <a:xfrm>
              <a:off x="2793806" y="8255474"/>
              <a:ext cx="1206703" cy="517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812810" marR="0" lvl="0" indent="-745076" algn="l" rtl="0">
                <a:lnSpc>
                  <a:spcPct val="100000"/>
                </a:lnSpc>
                <a:spcBef>
                  <a:spcPts val="1067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niglet"/>
                <a:buChar char="×"/>
                <a:defRPr sz="30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L="1625620" marR="0" lvl="1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L="2438430" marR="0" lvl="2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L="3251241" marR="0" lvl="3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L="4064051" marR="0" lvl="4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L="4876861" marR="0" lvl="5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L="5689671" marR="0" lvl="6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L="6502481" marR="0" lvl="7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L="7315291" marR="0" lvl="8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ts val="1013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Sniglet"/>
                <a:buNone/>
                <a:tabLst/>
                <a:defRPr/>
              </a:pPr>
              <a:r>
                <a:rPr kumimoji="0" lang="en-GB" sz="1013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  <a:t>Queue time less than 2 mins</a:t>
              </a:r>
            </a:p>
            <a:p>
              <a:pPr marL="0" marR="0" lvl="0" indent="0" algn="r" defTabSz="514350" rtl="0" eaLnBrk="1" fontAlgn="auto" latinLnBrk="0" hangingPunct="1">
                <a:lnSpc>
                  <a:spcPts val="1013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Sniglet"/>
                <a:buNone/>
                <a:tabLst/>
                <a:defRPr/>
              </a:pPr>
              <a:endParaRPr kumimoji="0" lang="en-GB" sz="1013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endParaRPr>
            </a:p>
          </p:txBody>
        </p:sp>
        <p:sp>
          <p:nvSpPr>
            <p:cNvPr id="147" name="Google Shape;151;p20">
              <a:extLst>
                <a:ext uri="{FF2B5EF4-FFF2-40B4-BE49-F238E27FC236}">
                  <a16:creationId xmlns:a16="http://schemas.microsoft.com/office/drawing/2014/main" id="{62D42F2A-D10D-439B-BCBF-1707643279ED}"/>
                </a:ext>
              </a:extLst>
            </p:cNvPr>
            <p:cNvSpPr txBox="1">
              <a:spLocks/>
            </p:cNvSpPr>
            <p:nvPr/>
          </p:nvSpPr>
          <p:spPr>
            <a:xfrm>
              <a:off x="5008530" y="8177566"/>
              <a:ext cx="1429853" cy="460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812810" marR="0" lvl="0" indent="-745076" algn="l" rtl="0">
                <a:lnSpc>
                  <a:spcPct val="100000"/>
                </a:lnSpc>
                <a:spcBef>
                  <a:spcPts val="1067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niglet"/>
                <a:buChar char="×"/>
                <a:defRPr sz="30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L="1625620" marR="0" lvl="1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L="2438430" marR="0" lvl="2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L="3251241" marR="0" lvl="3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L="4064051" marR="0" lvl="4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L="4876861" marR="0" lvl="5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L="5689671" marR="0" lvl="6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L="6502481" marR="0" lvl="7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L="7315291" marR="0" lvl="8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marL="0" marR="0" lvl="0" indent="0" algn="ctr" defTabSz="514350" rtl="0" eaLnBrk="1" fontAlgn="auto" latinLnBrk="0" hangingPunct="1">
                <a:lnSpc>
                  <a:spcPts val="1013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Sniglet"/>
                <a:buNone/>
                <a:tabLst/>
                <a:defRPr/>
              </a:pPr>
              <a:r>
                <a:rPr kumimoji="0" lang="en-GB" sz="1013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  <a:t>Staff ‘ease of use’ survey scores above 80%</a:t>
              </a:r>
            </a:p>
            <a:p>
              <a:pPr marL="0" marR="0" lvl="0" indent="0" algn="r" defTabSz="514350" rtl="0" eaLnBrk="1" fontAlgn="auto" latinLnBrk="0" hangingPunct="1">
                <a:lnSpc>
                  <a:spcPts val="1013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Sniglet"/>
                <a:buNone/>
                <a:tabLst/>
                <a:defRPr/>
              </a:pPr>
              <a:endParaRPr kumimoji="0" lang="en-GB" sz="1013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endParaRPr>
            </a:p>
          </p:txBody>
        </p:sp>
        <p:sp>
          <p:nvSpPr>
            <p:cNvPr id="148" name="Google Shape;151;p20">
              <a:extLst>
                <a:ext uri="{FF2B5EF4-FFF2-40B4-BE49-F238E27FC236}">
                  <a16:creationId xmlns:a16="http://schemas.microsoft.com/office/drawing/2014/main" id="{26579651-04C0-4C3F-A87E-E8D2F6837D91}"/>
                </a:ext>
              </a:extLst>
            </p:cNvPr>
            <p:cNvSpPr txBox="1">
              <a:spLocks/>
            </p:cNvSpPr>
            <p:nvPr/>
          </p:nvSpPr>
          <p:spPr>
            <a:xfrm>
              <a:off x="2196545" y="7749389"/>
              <a:ext cx="2112424" cy="545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812810" marR="0" lvl="0" indent="-745076" algn="l" rtl="0">
                <a:lnSpc>
                  <a:spcPct val="100000"/>
                </a:lnSpc>
                <a:spcBef>
                  <a:spcPts val="1067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Sniglet"/>
                <a:buChar char="×"/>
                <a:defRPr sz="30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L="1625620" marR="0" lvl="1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L="2438430" marR="0" lvl="2" indent="-67734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niglet"/>
                <a:buChar char="×"/>
                <a:defRPr sz="24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L="3251241" marR="0" lvl="3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L="4064051" marR="0" lvl="4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L="4876861" marR="0" lvl="5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L="5689671" marR="0" lvl="6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L="6502481" marR="0" lvl="7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L="7315291" marR="0" lvl="8" indent="-60960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Sniglet"/>
                <a:buChar char="×"/>
                <a:defRPr sz="1800" b="0" i="0" u="none" strike="noStrike" cap="none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Sniglet"/>
                <a:buNone/>
                <a:tabLst/>
                <a:defRPr/>
              </a:pPr>
              <a:r>
                <a:rPr kumimoji="0" lang="en-GB" sz="13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BS Light" panose="020B0303030303020204" pitchFamily="34" charset="0"/>
                  <a:sym typeface="Sniglet"/>
                </a:rPr>
                <a:t>KEY RESULTS:</a:t>
              </a:r>
            </a:p>
          </p:txBody>
        </p:sp>
      </p:grpSp>
      <p:sp>
        <p:nvSpPr>
          <p:cNvPr id="149" name="Google Shape;150;p20">
            <a:extLst>
              <a:ext uri="{FF2B5EF4-FFF2-40B4-BE49-F238E27FC236}">
                <a16:creationId xmlns:a16="http://schemas.microsoft.com/office/drawing/2014/main" id="{D2FF8E5B-7734-494E-8329-E1F570AC285E}"/>
              </a:ext>
            </a:extLst>
          </p:cNvPr>
          <p:cNvSpPr txBox="1">
            <a:spLocks/>
          </p:cNvSpPr>
          <p:nvPr/>
        </p:nvSpPr>
        <p:spPr>
          <a:xfrm>
            <a:off x="116324" y="5293986"/>
            <a:ext cx="875054" cy="26009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1013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Gill Sans Nova Ultra Bold" panose="020B0B02020104020203" pitchFamily="34" charset="0"/>
                <a:sym typeface="Bangers"/>
              </a:rPr>
              <a:t>SOLUTION:</a:t>
            </a:r>
            <a:endParaRPr kumimoji="0" lang="en-GB" sz="1125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Gill Sans Nova Ultra Bold" panose="020B0B02020104020203" pitchFamily="34" charset="0"/>
              <a:sym typeface="Bangers"/>
            </a:endParaRPr>
          </a:p>
        </p:txBody>
      </p:sp>
      <p:sp>
        <p:nvSpPr>
          <p:cNvPr id="150" name="Google Shape;151;p20">
            <a:extLst>
              <a:ext uri="{FF2B5EF4-FFF2-40B4-BE49-F238E27FC236}">
                <a16:creationId xmlns:a16="http://schemas.microsoft.com/office/drawing/2014/main" id="{42321C85-8185-428D-B944-79CF098BBCD1}"/>
              </a:ext>
            </a:extLst>
          </p:cNvPr>
          <p:cNvSpPr txBox="1">
            <a:spLocks/>
          </p:cNvSpPr>
          <p:nvPr/>
        </p:nvSpPr>
        <p:spPr>
          <a:xfrm>
            <a:off x="1024231" y="5212269"/>
            <a:ext cx="2830037" cy="1069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ts val="135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350" b="0" i="1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GOOD NEWS! You’ve spotted early that your Objective might not realise Value. Now you can course correct.</a:t>
            </a:r>
          </a:p>
          <a:p>
            <a:pPr marL="0" marR="0" lvl="0" indent="0" algn="l" defTabSz="514350" rtl="0" eaLnBrk="1" fontAlgn="auto" latinLnBrk="0" hangingPunct="1">
              <a:lnSpc>
                <a:spcPts val="135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endParaRPr kumimoji="0" lang="en-GB" sz="1350" b="0" i="1" u="none" strike="noStrike" kern="0" cap="none" spc="0" normalizeH="0" baseline="0" noProof="0" dirty="0">
              <a:ln>
                <a:noFill/>
              </a:ln>
              <a:solidFill>
                <a:srgbClr val="112565"/>
              </a:solidFill>
              <a:effectLst/>
              <a:uLnTx/>
              <a:uFillTx/>
              <a:latin typeface="NBS Light" panose="020B0303030303020204" pitchFamily="34" charset="0"/>
              <a:sym typeface="Sniglet"/>
            </a:endParaRPr>
          </a:p>
        </p:txBody>
      </p:sp>
      <p:sp>
        <p:nvSpPr>
          <p:cNvPr id="151" name="Speech Bubble: Rectangle with Corners Rounded 150">
            <a:extLst>
              <a:ext uri="{FF2B5EF4-FFF2-40B4-BE49-F238E27FC236}">
                <a16:creationId xmlns:a16="http://schemas.microsoft.com/office/drawing/2014/main" id="{687D9206-6D3C-479E-8DD8-39150D053333}"/>
              </a:ext>
            </a:extLst>
          </p:cNvPr>
          <p:cNvSpPr/>
          <p:nvPr/>
        </p:nvSpPr>
        <p:spPr>
          <a:xfrm>
            <a:off x="188433" y="5848639"/>
            <a:ext cx="1138158" cy="501397"/>
          </a:xfrm>
          <a:prstGeom prst="wedgeRoundRectCallout">
            <a:avLst>
              <a:gd name="adj1" fmla="val -6044"/>
              <a:gd name="adj2" fmla="val 6684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1013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BS Light" panose="020B0303030303020204" pitchFamily="34" charset="0"/>
                <a:ea typeface="+mn-ea"/>
                <a:cs typeface="+mn-cs"/>
                <a:sym typeface="Arial"/>
              </a:rPr>
              <a:t>What stopped your Key Results from being achieved?</a:t>
            </a:r>
          </a:p>
        </p:txBody>
      </p:sp>
      <p:sp>
        <p:nvSpPr>
          <p:cNvPr id="152" name="Speech Bubble: Rectangle with Corners Rounded 151">
            <a:extLst>
              <a:ext uri="{FF2B5EF4-FFF2-40B4-BE49-F238E27FC236}">
                <a16:creationId xmlns:a16="http://schemas.microsoft.com/office/drawing/2014/main" id="{F1F088E8-6BB1-40B0-B94F-D1A8C0647299}"/>
              </a:ext>
            </a:extLst>
          </p:cNvPr>
          <p:cNvSpPr/>
          <p:nvPr/>
        </p:nvSpPr>
        <p:spPr>
          <a:xfrm>
            <a:off x="1423203" y="5857013"/>
            <a:ext cx="1423811" cy="501397"/>
          </a:xfrm>
          <a:prstGeom prst="wedgeRoundRectCallout">
            <a:avLst>
              <a:gd name="adj1" fmla="val -6044"/>
              <a:gd name="adj2" fmla="val 6684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1013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BS Light" panose="020B0303030303020204" pitchFamily="34" charset="0"/>
                <a:ea typeface="+mn-ea"/>
                <a:cs typeface="+mn-cs"/>
                <a:sym typeface="Arial"/>
              </a:rPr>
              <a:t>If you don’t achieve those Key Results, what will the impact be?</a:t>
            </a:r>
          </a:p>
        </p:txBody>
      </p:sp>
      <p:sp>
        <p:nvSpPr>
          <p:cNvPr id="153" name="Speech Bubble: Rectangle with Corners Rounded 152">
            <a:extLst>
              <a:ext uri="{FF2B5EF4-FFF2-40B4-BE49-F238E27FC236}">
                <a16:creationId xmlns:a16="http://schemas.microsoft.com/office/drawing/2014/main" id="{40B08E27-CA15-48B7-9D11-FF812F60C8C0}"/>
              </a:ext>
            </a:extLst>
          </p:cNvPr>
          <p:cNvSpPr/>
          <p:nvPr/>
        </p:nvSpPr>
        <p:spPr>
          <a:xfrm>
            <a:off x="2934695" y="5867434"/>
            <a:ext cx="953342" cy="501397"/>
          </a:xfrm>
          <a:prstGeom prst="wedgeRoundRectCallout">
            <a:avLst>
              <a:gd name="adj1" fmla="val -6044"/>
              <a:gd name="adj2" fmla="val 6684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1013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BS Light" panose="020B0303030303020204" pitchFamily="34" charset="0"/>
                <a:ea typeface="+mn-ea"/>
                <a:cs typeface="+mn-cs"/>
                <a:sym typeface="Arial"/>
              </a:rPr>
              <a:t>What can you do now to course correct?</a:t>
            </a:r>
          </a:p>
        </p:txBody>
      </p:sp>
      <p:sp>
        <p:nvSpPr>
          <p:cNvPr id="74" name="Google Shape;150;p20">
            <a:extLst>
              <a:ext uri="{FF2B5EF4-FFF2-40B4-BE49-F238E27FC236}">
                <a16:creationId xmlns:a16="http://schemas.microsoft.com/office/drawing/2014/main" id="{6480D389-FF33-49B4-BAAA-EF1EE1145321}"/>
              </a:ext>
            </a:extLst>
          </p:cNvPr>
          <p:cNvSpPr txBox="1">
            <a:spLocks/>
          </p:cNvSpPr>
          <p:nvPr/>
        </p:nvSpPr>
        <p:spPr>
          <a:xfrm>
            <a:off x="4490936" y="2600453"/>
            <a:ext cx="875054" cy="26009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1013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Gill Sans Nova Ultra Bold" panose="020B0B02020104020203" pitchFamily="34" charset="0"/>
                <a:sym typeface="Bangers"/>
              </a:rPr>
              <a:t>PROBLEM</a:t>
            </a: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Gill Sans Nova Ultra Bold" panose="020B0B02020104020203" pitchFamily="34" charset="0"/>
                <a:sym typeface="Bangers"/>
              </a:rPr>
              <a:t>:</a:t>
            </a:r>
            <a:endParaRPr kumimoji="0" lang="en-GB" sz="1013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Gill Sans Nova Ultra Bold" panose="020B0B02020104020203" pitchFamily="34" charset="0"/>
              <a:sym typeface="Bangers"/>
            </a:endParaRPr>
          </a:p>
        </p:txBody>
      </p:sp>
      <p:sp>
        <p:nvSpPr>
          <p:cNvPr id="75" name="Google Shape;150;p20">
            <a:extLst>
              <a:ext uri="{FF2B5EF4-FFF2-40B4-BE49-F238E27FC236}">
                <a16:creationId xmlns:a16="http://schemas.microsoft.com/office/drawing/2014/main" id="{1D0B2919-2EF1-41EE-ACD0-0D9B4BE6FF89}"/>
              </a:ext>
            </a:extLst>
          </p:cNvPr>
          <p:cNvSpPr txBox="1">
            <a:spLocks/>
          </p:cNvSpPr>
          <p:nvPr/>
        </p:nvSpPr>
        <p:spPr>
          <a:xfrm>
            <a:off x="4297550" y="3962352"/>
            <a:ext cx="875054" cy="26009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1013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Gill Sans Nova Ultra Bold" panose="020B0B02020104020203" pitchFamily="34" charset="0"/>
                <a:sym typeface="Bangers"/>
              </a:rPr>
              <a:t>SOLUTION:</a:t>
            </a:r>
            <a:endParaRPr kumimoji="0" lang="en-GB" sz="1125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Gill Sans Nova Ultra Bold" panose="020B0B02020104020203" pitchFamily="34" charset="0"/>
              <a:sym typeface="Bangers"/>
            </a:endParaRPr>
          </a:p>
        </p:txBody>
      </p:sp>
      <p:sp>
        <p:nvSpPr>
          <p:cNvPr id="76" name="Google Shape;150;p20">
            <a:extLst>
              <a:ext uri="{FF2B5EF4-FFF2-40B4-BE49-F238E27FC236}">
                <a16:creationId xmlns:a16="http://schemas.microsoft.com/office/drawing/2014/main" id="{01F52EBF-571A-4643-B614-488173D12675}"/>
              </a:ext>
            </a:extLst>
          </p:cNvPr>
          <p:cNvSpPr txBox="1">
            <a:spLocks/>
          </p:cNvSpPr>
          <p:nvPr/>
        </p:nvSpPr>
        <p:spPr>
          <a:xfrm>
            <a:off x="9160556" y="1388750"/>
            <a:ext cx="875054" cy="26009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1013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Gill Sans Nova Ultra Bold" panose="020B0B02020104020203" pitchFamily="34" charset="0"/>
                <a:sym typeface="Bangers"/>
              </a:rPr>
              <a:t>PROBLEM</a:t>
            </a: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Gill Sans Nova Ultra Bold" panose="020B0B02020104020203" pitchFamily="34" charset="0"/>
                <a:sym typeface="Bangers"/>
              </a:rPr>
              <a:t>:</a:t>
            </a:r>
            <a:endParaRPr kumimoji="0" lang="en-GB" sz="1013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Gill Sans Nova Ultra Bold" panose="020B0B02020104020203" pitchFamily="34" charset="0"/>
              <a:sym typeface="Bangers"/>
            </a:endParaRPr>
          </a:p>
        </p:txBody>
      </p:sp>
      <p:sp>
        <p:nvSpPr>
          <p:cNvPr id="79" name="Google Shape;150;p20">
            <a:extLst>
              <a:ext uri="{FF2B5EF4-FFF2-40B4-BE49-F238E27FC236}">
                <a16:creationId xmlns:a16="http://schemas.microsoft.com/office/drawing/2014/main" id="{16F229F9-7DF5-4F91-AE97-18EA9148C10C}"/>
              </a:ext>
            </a:extLst>
          </p:cNvPr>
          <p:cNvSpPr txBox="1">
            <a:spLocks/>
          </p:cNvSpPr>
          <p:nvPr/>
        </p:nvSpPr>
        <p:spPr>
          <a:xfrm>
            <a:off x="9162554" y="2830165"/>
            <a:ext cx="875054" cy="26009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1013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Gill Sans Nova Ultra Bold" panose="020B0B02020104020203" pitchFamily="34" charset="0"/>
                <a:sym typeface="Bangers"/>
              </a:rPr>
              <a:t>SOLUTION:</a:t>
            </a:r>
            <a:endParaRPr kumimoji="0" lang="en-GB" sz="1125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Gill Sans Nova Ultra Bold" panose="020B0B02020104020203" pitchFamily="34" charset="0"/>
              <a:sym typeface="Bangers"/>
            </a:endParaRPr>
          </a:p>
        </p:txBody>
      </p:sp>
      <p:pic>
        <p:nvPicPr>
          <p:cNvPr id="80" name="Graphic 79" descr="Magnifying glass">
            <a:extLst>
              <a:ext uri="{FF2B5EF4-FFF2-40B4-BE49-F238E27FC236}">
                <a16:creationId xmlns:a16="http://schemas.microsoft.com/office/drawing/2014/main" id="{F62FCAF7-0F01-48AA-9D0C-2CC703614F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23373" y="1837492"/>
            <a:ext cx="825244" cy="825244"/>
          </a:xfrm>
          <a:prstGeom prst="rect">
            <a:avLst/>
          </a:prstGeom>
        </p:spPr>
      </p:pic>
      <p:pic>
        <p:nvPicPr>
          <p:cNvPr id="81" name="Graphic 80" descr="Magnifying glass">
            <a:extLst>
              <a:ext uri="{FF2B5EF4-FFF2-40B4-BE49-F238E27FC236}">
                <a16:creationId xmlns:a16="http://schemas.microsoft.com/office/drawing/2014/main" id="{0EB02104-3942-4627-990E-DFBF47D1D9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07757" y="2860546"/>
            <a:ext cx="825244" cy="825244"/>
          </a:xfrm>
          <a:prstGeom prst="rect">
            <a:avLst/>
          </a:prstGeom>
        </p:spPr>
      </p:pic>
      <p:pic>
        <p:nvPicPr>
          <p:cNvPr id="4" name="Graphic 3" descr="Thumbs up sign">
            <a:extLst>
              <a:ext uri="{FF2B5EF4-FFF2-40B4-BE49-F238E27FC236}">
                <a16:creationId xmlns:a16="http://schemas.microsoft.com/office/drawing/2014/main" id="{36D7F518-1AF6-424D-9097-A0A552D2EC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4398" y="4577382"/>
            <a:ext cx="375854" cy="375854"/>
          </a:xfrm>
          <a:prstGeom prst="rect">
            <a:avLst/>
          </a:prstGeom>
        </p:spPr>
      </p:pic>
      <p:pic>
        <p:nvPicPr>
          <p:cNvPr id="82" name="Graphic 81" descr="Thumbs up sign">
            <a:extLst>
              <a:ext uri="{FF2B5EF4-FFF2-40B4-BE49-F238E27FC236}">
                <a16:creationId xmlns:a16="http://schemas.microsoft.com/office/drawing/2014/main" id="{C7692EAE-6601-47FD-9AB2-5718E2F024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>
            <a:off x="1269795" y="4701015"/>
            <a:ext cx="375854" cy="375854"/>
          </a:xfrm>
          <a:prstGeom prst="rect">
            <a:avLst/>
          </a:prstGeom>
        </p:spPr>
      </p:pic>
      <p:pic>
        <p:nvPicPr>
          <p:cNvPr id="86" name="Graphic 85" descr="Thumbs up sign">
            <a:extLst>
              <a:ext uri="{FF2B5EF4-FFF2-40B4-BE49-F238E27FC236}">
                <a16:creationId xmlns:a16="http://schemas.microsoft.com/office/drawing/2014/main" id="{039556A3-5C17-4461-98DA-67E000A3C2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>
            <a:off x="2478997" y="4684094"/>
            <a:ext cx="375854" cy="375854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49C7F2EA-F6CA-47DC-BE04-4B5008B6FA55}"/>
              </a:ext>
            </a:extLst>
          </p:cNvPr>
          <p:cNvSpPr txBox="1"/>
          <p:nvPr/>
        </p:nvSpPr>
        <p:spPr>
          <a:xfrm>
            <a:off x="-37666" y="-137450"/>
            <a:ext cx="1132800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Medium" panose="020B0603030303020204" pitchFamily="34" charset="0"/>
                <a:ea typeface="+mn-ea"/>
                <a:cs typeface="+mn-cs"/>
              </a:rPr>
              <a:t>Example Support</a:t>
            </a:r>
          </a:p>
        </p:txBody>
      </p:sp>
    </p:spTree>
    <p:extLst>
      <p:ext uri="{BB962C8B-B14F-4D97-AF65-F5344CB8AC3E}">
        <p14:creationId xmlns:p14="http://schemas.microsoft.com/office/powerpoint/2010/main" val="2268986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up of coffee on a table&#10;&#10;Description automatically generated">
            <a:extLst>
              <a:ext uri="{FF2B5EF4-FFF2-40B4-BE49-F238E27FC236}">
                <a16:creationId xmlns:a16="http://schemas.microsoft.com/office/drawing/2014/main" id="{3290061F-356E-4A6F-A8F8-05BEE55B37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1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A5C932-65B0-44F7-8562-C2360A2102F5}"/>
              </a:ext>
            </a:extLst>
          </p:cNvPr>
          <p:cNvSpPr txBox="1"/>
          <p:nvPr/>
        </p:nvSpPr>
        <p:spPr>
          <a:xfrm>
            <a:off x="5527964" y="3699164"/>
            <a:ext cx="63176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solidFill>
                  <a:schemeClr val="bg1"/>
                </a:solidFill>
                <a:latin typeface="NBS Medium" panose="020B0603030303020204" pitchFamily="34" charset="0"/>
              </a:rPr>
              <a:t>Culture Ate Our OKRs For Breakfast</a:t>
            </a:r>
          </a:p>
          <a:p>
            <a:pPr algn="ctr"/>
            <a:endParaRPr lang="en-GB" sz="3600" dirty="0">
              <a:solidFill>
                <a:schemeClr val="bg1"/>
              </a:solidFill>
              <a:latin typeface="NBS Medium" panose="020B0603030303020204" pitchFamily="34" charset="0"/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NBS Medium" panose="020B0603030303020204" pitchFamily="34" charset="0"/>
              </a:rPr>
              <a:t>Peter Lear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NBS Medium" panose="020B0603030303020204" pitchFamily="34" charset="0"/>
              </a:rPr>
              <a:t>Kimberley Wilson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787EB01-A48C-467A-8C83-90B9F97CED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" t="12011" r="6098" b="13149"/>
          <a:stretch/>
        </p:blipFill>
        <p:spPr>
          <a:xfrm>
            <a:off x="9950605" y="72595"/>
            <a:ext cx="2152185" cy="90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8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chemeClr val="bg1"/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2DCAC01-0904-4E46-A130-B20635D3B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138" y="1361968"/>
            <a:ext cx="4652365" cy="461611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FCBD228-7D5D-4C4F-AF6B-CF74CFC19064}"/>
              </a:ext>
            </a:extLst>
          </p:cNvPr>
          <p:cNvSpPr txBox="1"/>
          <p:nvPr/>
        </p:nvSpPr>
        <p:spPr>
          <a:xfrm>
            <a:off x="305192" y="218199"/>
            <a:ext cx="1132800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112565"/>
                </a:solidFill>
                <a:latin typeface="NBS Medium" panose="020B0603030303020204" pitchFamily="34" charset="0"/>
              </a:rPr>
              <a:t>About Nationwide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271FE-6537-45FE-AD95-17015ACBD5B4}"/>
              </a:ext>
            </a:extLst>
          </p:cNvPr>
          <p:cNvSpPr txBox="1"/>
          <p:nvPr/>
        </p:nvSpPr>
        <p:spPr>
          <a:xfrm>
            <a:off x="801172" y="1613988"/>
            <a:ext cx="4969017" cy="16312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>
                <a:solidFill>
                  <a:srgbClr val="112565"/>
                </a:solidFill>
                <a:latin typeface="NBS Medium" panose="020B0603030303020204" pitchFamily="34" charset="0"/>
              </a:rPr>
              <a:t>World’s largest Building Society</a:t>
            </a:r>
          </a:p>
          <a:p>
            <a:pPr algn="r"/>
            <a:r>
              <a:rPr lang="en-GB" sz="2000" b="1" dirty="0">
                <a:solidFill>
                  <a:srgbClr val="112565"/>
                </a:solidFill>
                <a:latin typeface="NBS Medium" panose="020B0603030303020204" pitchFamily="34" charset="0"/>
              </a:rPr>
              <a:t>Second largest Mortgage provider in the UK</a:t>
            </a:r>
          </a:p>
          <a:p>
            <a:pPr algn="r"/>
            <a:r>
              <a:rPr lang="en-GB" sz="2000" b="1" dirty="0">
                <a:solidFill>
                  <a:srgbClr val="112565"/>
                </a:solidFill>
                <a:latin typeface="NBS Medium" panose="020B0603030303020204" pitchFamily="34" charset="0"/>
              </a:rPr>
              <a:t> </a:t>
            </a:r>
          </a:p>
          <a:p>
            <a:pPr algn="r"/>
            <a:endParaRPr lang="en-GB" sz="2000" b="1" dirty="0">
              <a:solidFill>
                <a:srgbClr val="112565"/>
              </a:solidFill>
              <a:latin typeface="NBS Medium" panose="020B0603030303020204" pitchFamily="34" charset="0"/>
            </a:endParaRPr>
          </a:p>
          <a:p>
            <a:pPr algn="r"/>
            <a:endParaRPr lang="en-GB" sz="2000" b="1" dirty="0">
              <a:solidFill>
                <a:srgbClr val="112565"/>
              </a:solidFill>
              <a:latin typeface="NBS Medium" panose="020B0603030303020204" pitchFamily="34" charset="0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1089D00-05DE-4BD6-BEB3-7FC616D17F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610" y="92790"/>
            <a:ext cx="1938405" cy="9587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3E55D3-E321-4E30-8D0C-2F40F9CA4FD1}"/>
              </a:ext>
            </a:extLst>
          </p:cNvPr>
          <p:cNvSpPr txBox="1"/>
          <p:nvPr/>
        </p:nvSpPr>
        <p:spPr>
          <a:xfrm>
            <a:off x="119196" y="2627413"/>
            <a:ext cx="404232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112565"/>
                </a:solidFill>
                <a:latin typeface="NBS Medium" panose="020B0603030303020204" pitchFamily="34" charset="0"/>
              </a:rPr>
              <a:t>Mutual Organisation – 1 member, 1 vote – 16 million members in the UK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58182-2B6F-4D12-AA7E-A0261DB2A95D}"/>
              </a:ext>
            </a:extLst>
          </p:cNvPr>
          <p:cNvSpPr txBox="1"/>
          <p:nvPr/>
        </p:nvSpPr>
        <p:spPr>
          <a:xfrm>
            <a:off x="430109" y="3927896"/>
            <a:ext cx="3752507" cy="16312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112565"/>
                </a:solidFill>
                <a:latin typeface="NBS Medium" panose="020B0603030303020204" pitchFamily="34" charset="0"/>
              </a:rPr>
              <a:t>No. 1 for Customer Service in our peer group. </a:t>
            </a:r>
            <a:br>
              <a:rPr lang="en-GB" sz="2000" b="1" dirty="0">
                <a:solidFill>
                  <a:srgbClr val="112565"/>
                </a:solidFill>
                <a:latin typeface="NBS Medium" panose="020B0603030303020204" pitchFamily="34" charset="0"/>
              </a:rPr>
            </a:br>
            <a:r>
              <a:rPr lang="en-GB" sz="2000" b="1" dirty="0">
                <a:solidFill>
                  <a:srgbClr val="112565"/>
                </a:solidFill>
                <a:latin typeface="NBS Medium" panose="020B0603030303020204" pitchFamily="34" charset="0"/>
              </a:rPr>
              <a:t>UK’s most trusted financial brand</a:t>
            </a:r>
          </a:p>
          <a:p>
            <a:pPr algn="ctr"/>
            <a:endParaRPr lang="en-GB" sz="2000" b="1" dirty="0">
              <a:solidFill>
                <a:srgbClr val="112565"/>
              </a:solidFill>
              <a:latin typeface="NBS Medium" panose="020B0603030303020204" pitchFamily="34" charset="0"/>
            </a:endParaRPr>
          </a:p>
          <a:p>
            <a:pPr algn="ctr"/>
            <a:endParaRPr lang="en-GB" sz="2000" b="1" dirty="0">
              <a:solidFill>
                <a:srgbClr val="112565"/>
              </a:solidFill>
              <a:latin typeface="NBS Medium" panose="020B06030303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19238B-3490-4E23-B3D4-3EC1C5416E4C}"/>
              </a:ext>
            </a:extLst>
          </p:cNvPr>
          <p:cNvSpPr txBox="1"/>
          <p:nvPr/>
        </p:nvSpPr>
        <p:spPr>
          <a:xfrm>
            <a:off x="7443978" y="1668374"/>
            <a:ext cx="4285281" cy="16312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EC7"/>
                </a:solidFill>
                <a:latin typeface="NBS Medium" panose="020B0603030303020204" pitchFamily="34" charset="0"/>
              </a:rPr>
              <a:t>Long running, traditional Organisation with embedded behaviours</a:t>
            </a:r>
          </a:p>
          <a:p>
            <a:r>
              <a:rPr lang="en-GB" sz="2000" b="1" dirty="0">
                <a:solidFill>
                  <a:srgbClr val="007EC7"/>
                </a:solidFill>
                <a:latin typeface="NBS Medium" panose="020B0603030303020204" pitchFamily="34" charset="0"/>
              </a:rPr>
              <a:t> </a:t>
            </a:r>
          </a:p>
          <a:p>
            <a:endParaRPr lang="en-GB" sz="2000" b="1" dirty="0">
              <a:solidFill>
                <a:srgbClr val="007EC7"/>
              </a:solidFill>
              <a:latin typeface="NBS Medium" panose="020B0603030303020204" pitchFamily="34" charset="0"/>
            </a:endParaRPr>
          </a:p>
          <a:p>
            <a:endParaRPr lang="en-GB" sz="2000" b="1" dirty="0">
              <a:solidFill>
                <a:srgbClr val="007EC7"/>
              </a:solidFill>
              <a:latin typeface="NBS Medium" panose="020B06030303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5F5358-BFBB-4D3B-9002-5AC217521627}"/>
              </a:ext>
            </a:extLst>
          </p:cNvPr>
          <p:cNvSpPr txBox="1"/>
          <p:nvPr/>
        </p:nvSpPr>
        <p:spPr>
          <a:xfrm>
            <a:off x="8236989" y="2915384"/>
            <a:ext cx="3676976" cy="16312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EC7"/>
                </a:solidFill>
                <a:latin typeface="NBS Medium" panose="020B0603030303020204" pitchFamily="34" charset="0"/>
              </a:rPr>
              <a:t>Previous average time to value c.2 years</a:t>
            </a:r>
          </a:p>
          <a:p>
            <a:r>
              <a:rPr lang="en-GB" sz="2000" b="1" dirty="0">
                <a:solidFill>
                  <a:srgbClr val="007EC7"/>
                </a:solidFill>
                <a:latin typeface="NBS Medium" panose="020B0603030303020204" pitchFamily="34" charset="0"/>
              </a:rPr>
              <a:t> </a:t>
            </a:r>
          </a:p>
          <a:p>
            <a:endParaRPr lang="en-GB" sz="2000" b="1" dirty="0">
              <a:solidFill>
                <a:srgbClr val="007EC7"/>
              </a:solidFill>
              <a:latin typeface="NBS Medium" panose="020B0603030303020204" pitchFamily="34" charset="0"/>
            </a:endParaRPr>
          </a:p>
          <a:p>
            <a:endParaRPr lang="en-GB" sz="2000" b="1" dirty="0">
              <a:solidFill>
                <a:srgbClr val="007EC7"/>
              </a:solidFill>
              <a:latin typeface="NBS Medium" panose="020B06030303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EEEB56-050A-4939-BF3C-E0C759143A56}"/>
              </a:ext>
            </a:extLst>
          </p:cNvPr>
          <p:cNvSpPr txBox="1"/>
          <p:nvPr/>
        </p:nvSpPr>
        <p:spPr>
          <a:xfrm>
            <a:off x="7541792" y="5293621"/>
            <a:ext cx="465020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EC7"/>
                </a:solidFill>
                <a:latin typeface="NBS Medium" panose="020B0603030303020204" pitchFamily="34" charset="0"/>
              </a:rPr>
              <a:t>Mutual values lead to a natural risk sharing approach with collegiate decision making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2DC087-FA74-4867-B419-BBE3E097A2D3}"/>
              </a:ext>
            </a:extLst>
          </p:cNvPr>
          <p:cNvSpPr txBox="1"/>
          <p:nvPr/>
        </p:nvSpPr>
        <p:spPr>
          <a:xfrm>
            <a:off x="8384003" y="4035618"/>
            <a:ext cx="3807998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EC7"/>
                </a:solidFill>
                <a:latin typeface="NBS Medium" panose="020B0603030303020204" pitchFamily="34" charset="0"/>
              </a:rPr>
              <a:t>Benefits expectation misaligned to benefits realisation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B78500-5D63-41AD-8724-D37A02EEBC99}"/>
              </a:ext>
            </a:extLst>
          </p:cNvPr>
          <p:cNvSpPr txBox="1"/>
          <p:nvPr/>
        </p:nvSpPr>
        <p:spPr>
          <a:xfrm>
            <a:off x="899858" y="5293621"/>
            <a:ext cx="4652365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112565"/>
                </a:solidFill>
                <a:latin typeface="NBS Medium" panose="020B0603030303020204" pitchFamily="34" charset="0"/>
              </a:rPr>
              <a:t>£0.75bn of profit returned </a:t>
            </a:r>
            <a:br>
              <a:rPr lang="en-GB" sz="2000" b="1" dirty="0">
                <a:solidFill>
                  <a:srgbClr val="112565"/>
                </a:solidFill>
                <a:latin typeface="NBS Medium" panose="020B0603030303020204" pitchFamily="34" charset="0"/>
              </a:rPr>
            </a:br>
            <a:r>
              <a:rPr lang="en-GB" sz="2000" b="1" dirty="0">
                <a:solidFill>
                  <a:srgbClr val="112565"/>
                </a:solidFill>
                <a:latin typeface="NBS Medium" panose="020B0603030303020204" pitchFamily="34" charset="0"/>
              </a:rPr>
              <a:t>to our members last year</a:t>
            </a:r>
          </a:p>
          <a:p>
            <a:pPr algn="ctr"/>
            <a:endParaRPr lang="en-GB" sz="2000" b="1" dirty="0">
              <a:solidFill>
                <a:srgbClr val="112565"/>
              </a:solidFill>
              <a:latin typeface="NBS Medium" panose="020B0603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47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chemeClr val="bg1"/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>
            <a:extLst>
              <a:ext uri="{FF2B5EF4-FFF2-40B4-BE49-F238E27FC236}">
                <a16:creationId xmlns:a16="http://schemas.microsoft.com/office/drawing/2014/main" id="{B8A97124-45F6-44DF-A2B0-B02655F39019}"/>
              </a:ext>
            </a:extLst>
          </p:cNvPr>
          <p:cNvSpPr/>
          <p:nvPr/>
        </p:nvSpPr>
        <p:spPr>
          <a:xfrm rot="12225340">
            <a:off x="2133393" y="652216"/>
            <a:ext cx="5705448" cy="5970166"/>
          </a:xfrm>
          <a:prstGeom prst="blockArc">
            <a:avLst>
              <a:gd name="adj1" fmla="val 14777897"/>
              <a:gd name="adj2" fmla="val 18826042"/>
              <a:gd name="adj3" fmla="val 19979"/>
            </a:avLst>
          </a:prstGeom>
          <a:solidFill>
            <a:srgbClr val="007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Block Arc 15">
            <a:extLst>
              <a:ext uri="{FF2B5EF4-FFF2-40B4-BE49-F238E27FC236}">
                <a16:creationId xmlns:a16="http://schemas.microsoft.com/office/drawing/2014/main" id="{E5CC9FD9-AAE3-4B3E-8206-40D980EB607F}"/>
              </a:ext>
            </a:extLst>
          </p:cNvPr>
          <p:cNvSpPr/>
          <p:nvPr/>
        </p:nvSpPr>
        <p:spPr>
          <a:xfrm rot="7559445">
            <a:off x="1968877" y="801490"/>
            <a:ext cx="5899093" cy="5774188"/>
          </a:xfrm>
          <a:prstGeom prst="blockArc">
            <a:avLst>
              <a:gd name="adj1" fmla="val 14851278"/>
              <a:gd name="adj2" fmla="val 19262335"/>
              <a:gd name="adj3" fmla="val 19255"/>
            </a:avLst>
          </a:prstGeom>
          <a:solidFill>
            <a:srgbClr val="4F2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B60A7122-C7CD-44D3-B850-12BC48CAF708}"/>
              </a:ext>
            </a:extLst>
          </p:cNvPr>
          <p:cNvSpPr/>
          <p:nvPr/>
        </p:nvSpPr>
        <p:spPr>
          <a:xfrm>
            <a:off x="2133394" y="879650"/>
            <a:ext cx="5705448" cy="5970166"/>
          </a:xfrm>
          <a:prstGeom prst="blockArc">
            <a:avLst>
              <a:gd name="adj1" fmla="val 14194366"/>
              <a:gd name="adj2" fmla="val 18283173"/>
              <a:gd name="adj3" fmla="val 20640"/>
            </a:avLst>
          </a:prstGeom>
          <a:solidFill>
            <a:srgbClr val="112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CD99D45E-E5A1-4237-9157-E2ADB07A913F}"/>
              </a:ext>
            </a:extLst>
          </p:cNvPr>
          <p:cNvSpPr/>
          <p:nvPr/>
        </p:nvSpPr>
        <p:spPr>
          <a:xfrm rot="4718554">
            <a:off x="1981578" y="923739"/>
            <a:ext cx="5899093" cy="5774188"/>
          </a:xfrm>
          <a:prstGeom prst="blockArc">
            <a:avLst>
              <a:gd name="adj1" fmla="val 13610865"/>
              <a:gd name="adj2" fmla="val 17890328"/>
              <a:gd name="adj3" fmla="val 20340"/>
            </a:avLst>
          </a:prstGeom>
          <a:solidFill>
            <a:srgbClr val="75B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01EC0C3A-3EDC-45B6-B12D-3DD25D8F2EFA}"/>
              </a:ext>
            </a:extLst>
          </p:cNvPr>
          <p:cNvSpPr/>
          <p:nvPr/>
        </p:nvSpPr>
        <p:spPr>
          <a:xfrm rot="16846595">
            <a:off x="2125590" y="923738"/>
            <a:ext cx="5899093" cy="5774188"/>
          </a:xfrm>
          <a:prstGeom prst="blockArc">
            <a:avLst>
              <a:gd name="adj1" fmla="val 14515114"/>
              <a:gd name="adj2" fmla="val 18900584"/>
              <a:gd name="adj3" fmla="val 19554"/>
            </a:avLst>
          </a:prstGeom>
          <a:solidFill>
            <a:srgbClr val="ED6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8D648CE-AD20-4F63-A79F-EC5EBFB62B8C}"/>
              </a:ext>
            </a:extLst>
          </p:cNvPr>
          <p:cNvSpPr/>
          <p:nvPr/>
        </p:nvSpPr>
        <p:spPr>
          <a:xfrm rot="15747383">
            <a:off x="5688953" y="1345287"/>
            <a:ext cx="1167884" cy="1102469"/>
          </a:xfrm>
          <a:prstGeom prst="rtTriangle">
            <a:avLst/>
          </a:prstGeom>
          <a:solidFill>
            <a:srgbClr val="112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62E79D02-0723-487E-85CB-546B73B1AC26}"/>
              </a:ext>
            </a:extLst>
          </p:cNvPr>
          <p:cNvSpPr/>
          <p:nvPr/>
        </p:nvSpPr>
        <p:spPr>
          <a:xfrm rot="20097095">
            <a:off x="6568998" y="3834767"/>
            <a:ext cx="1181357" cy="1089896"/>
          </a:xfrm>
          <a:prstGeom prst="rtTriangle">
            <a:avLst/>
          </a:prstGeom>
          <a:solidFill>
            <a:srgbClr val="75B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3A952AA6-4ACC-4E3C-B7F8-61E22E212792}"/>
              </a:ext>
            </a:extLst>
          </p:cNvPr>
          <p:cNvSpPr/>
          <p:nvPr/>
        </p:nvSpPr>
        <p:spPr>
          <a:xfrm rot="2875505">
            <a:off x="4504133" y="5481189"/>
            <a:ext cx="1167884" cy="1102469"/>
          </a:xfrm>
          <a:prstGeom prst="rtTriangle">
            <a:avLst/>
          </a:prstGeom>
          <a:solidFill>
            <a:srgbClr val="4F2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0706A4AF-1646-4355-B032-292E3F63608B}"/>
              </a:ext>
            </a:extLst>
          </p:cNvPr>
          <p:cNvSpPr/>
          <p:nvPr/>
        </p:nvSpPr>
        <p:spPr>
          <a:xfrm rot="7035748">
            <a:off x="2234695" y="4031176"/>
            <a:ext cx="1167884" cy="1102469"/>
          </a:xfrm>
          <a:prstGeom prst="rtTriangle">
            <a:avLst/>
          </a:prstGeom>
          <a:solidFill>
            <a:srgbClr val="007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FAAE21C9-9662-4946-879A-EC750D77DC2F}"/>
              </a:ext>
            </a:extLst>
          </p:cNvPr>
          <p:cNvSpPr/>
          <p:nvPr/>
        </p:nvSpPr>
        <p:spPr>
          <a:xfrm rot="11420574">
            <a:off x="3059933" y="1402744"/>
            <a:ext cx="1181357" cy="1089896"/>
          </a:xfrm>
          <a:prstGeom prst="rtTriangle">
            <a:avLst/>
          </a:prstGeom>
          <a:solidFill>
            <a:srgbClr val="ED6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FC93E-459F-4536-BAAE-3FFC676AE932}"/>
              </a:ext>
            </a:extLst>
          </p:cNvPr>
          <p:cNvSpPr txBox="1"/>
          <p:nvPr/>
        </p:nvSpPr>
        <p:spPr>
          <a:xfrm>
            <a:off x="4801975" y="1295798"/>
            <a:ext cx="2880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>
                <a:solidFill>
                  <a:schemeClr val="bg1"/>
                </a:solidFill>
                <a:latin typeface="NBS Medium" panose="020B0603030303020204" pitchFamily="34" charset="0"/>
              </a:rPr>
              <a:t>Thinking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47E1F8-6802-442D-BED1-259DD90B51A8}"/>
              </a:ext>
            </a:extLst>
          </p:cNvPr>
          <p:cNvSpPr txBox="1"/>
          <p:nvPr/>
        </p:nvSpPr>
        <p:spPr>
          <a:xfrm>
            <a:off x="6168835" y="2841997"/>
            <a:ext cx="1756690" cy="86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2200" b="1" dirty="0">
                <a:solidFill>
                  <a:schemeClr val="bg1"/>
                </a:solidFill>
                <a:latin typeface="NBS Medium" panose="020B0603030303020204" pitchFamily="34" charset="0"/>
              </a:rPr>
              <a:t>Reflection </a:t>
            </a:r>
            <a:br>
              <a:rPr lang="en-GB" sz="2200" b="1" dirty="0">
                <a:solidFill>
                  <a:schemeClr val="bg1"/>
                </a:solidFill>
                <a:latin typeface="NBS Medium" panose="020B0603030303020204" pitchFamily="34" charset="0"/>
              </a:rPr>
            </a:br>
            <a:r>
              <a:rPr lang="en-GB" sz="2200" b="1" dirty="0">
                <a:solidFill>
                  <a:schemeClr val="bg1"/>
                </a:solidFill>
                <a:latin typeface="NBS Medium" panose="020B0603030303020204" pitchFamily="34" charset="0"/>
              </a:rPr>
              <a:t>&amp; </a:t>
            </a:r>
            <a:br>
              <a:rPr lang="en-GB" sz="2200" b="1" dirty="0">
                <a:solidFill>
                  <a:schemeClr val="bg1"/>
                </a:solidFill>
                <a:latin typeface="NBS Medium" panose="020B0603030303020204" pitchFamily="34" charset="0"/>
              </a:rPr>
            </a:br>
            <a:r>
              <a:rPr lang="en-GB" sz="2200" b="1" dirty="0">
                <a:solidFill>
                  <a:schemeClr val="bg1"/>
                </a:solidFill>
                <a:latin typeface="NBS Medium" panose="020B0603030303020204" pitchFamily="34" charset="0"/>
              </a:rPr>
              <a:t>     Research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C46C8-F838-4279-B62B-1E37A492C676}"/>
              </a:ext>
            </a:extLst>
          </p:cNvPr>
          <p:cNvSpPr txBox="1"/>
          <p:nvPr/>
        </p:nvSpPr>
        <p:spPr>
          <a:xfrm>
            <a:off x="5730340" y="5244948"/>
            <a:ext cx="1357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>
                <a:solidFill>
                  <a:schemeClr val="bg1"/>
                </a:solidFill>
                <a:latin typeface="NBS Medium" panose="020B0603030303020204" pitchFamily="34" charset="0"/>
              </a:rPr>
              <a:t>Problem Scoping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60E873-B6F3-4CEA-8F90-6EB0908BD8BD}"/>
              </a:ext>
            </a:extLst>
          </p:cNvPr>
          <p:cNvSpPr txBox="1"/>
          <p:nvPr/>
        </p:nvSpPr>
        <p:spPr>
          <a:xfrm>
            <a:off x="2592254" y="5191498"/>
            <a:ext cx="2104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>
                <a:solidFill>
                  <a:schemeClr val="bg1"/>
                </a:solidFill>
                <a:latin typeface="NBS Medium" panose="020B0603030303020204" pitchFamily="34" charset="0"/>
              </a:rPr>
              <a:t>Experimenting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2488D9-CC30-4017-BDD0-CED1805D9A93}"/>
              </a:ext>
            </a:extLst>
          </p:cNvPr>
          <p:cNvSpPr txBox="1"/>
          <p:nvPr/>
        </p:nvSpPr>
        <p:spPr>
          <a:xfrm>
            <a:off x="2033203" y="2407904"/>
            <a:ext cx="1756690" cy="86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2200" b="1" dirty="0">
                <a:solidFill>
                  <a:schemeClr val="bg1"/>
                </a:solidFill>
                <a:latin typeface="NBS Medium" panose="020B0603030303020204" pitchFamily="34" charset="0"/>
              </a:rPr>
              <a:t>     Feedback</a:t>
            </a:r>
            <a:br>
              <a:rPr lang="en-GB" sz="2200" b="1" dirty="0">
                <a:solidFill>
                  <a:schemeClr val="bg1"/>
                </a:solidFill>
                <a:latin typeface="NBS Medium" panose="020B0603030303020204" pitchFamily="34" charset="0"/>
              </a:rPr>
            </a:br>
            <a:r>
              <a:rPr lang="en-GB" sz="2200" b="1" dirty="0">
                <a:solidFill>
                  <a:schemeClr val="bg1"/>
                </a:solidFill>
                <a:latin typeface="NBS Medium" panose="020B0603030303020204" pitchFamily="34" charset="0"/>
              </a:rPr>
              <a:t>&amp;</a:t>
            </a:r>
            <a:br>
              <a:rPr lang="en-GB" sz="2200" b="1" dirty="0">
                <a:solidFill>
                  <a:schemeClr val="bg1"/>
                </a:solidFill>
                <a:latin typeface="NBS Medium" panose="020B0603030303020204" pitchFamily="34" charset="0"/>
              </a:rPr>
            </a:br>
            <a:r>
              <a:rPr lang="en-GB" sz="2200" b="1" dirty="0">
                <a:solidFill>
                  <a:schemeClr val="bg1"/>
                </a:solidFill>
                <a:latin typeface="NBS Medium" panose="020B0603030303020204" pitchFamily="34" charset="0"/>
              </a:rPr>
              <a:t>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BFD43B-C547-4368-BD5D-3E1E55729E0D}"/>
              </a:ext>
            </a:extLst>
          </p:cNvPr>
          <p:cNvSpPr txBox="1"/>
          <p:nvPr/>
        </p:nvSpPr>
        <p:spPr>
          <a:xfrm>
            <a:off x="8155069" y="887330"/>
            <a:ext cx="3765641" cy="50167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NBS Medium" panose="020B0603030303020204" pitchFamily="34" charset="0"/>
              </a:rPr>
              <a:t>“I take the position that I’m always in </a:t>
            </a:r>
            <a:r>
              <a:rPr lang="en-GB" sz="4000" b="1" dirty="0">
                <a:solidFill>
                  <a:srgbClr val="007EC7"/>
                </a:solidFill>
                <a:latin typeface="NBS Medium" panose="020B0603030303020204" pitchFamily="34" charset="0"/>
              </a:rPr>
              <a:t>some degree wrong, </a:t>
            </a:r>
            <a:b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NBS Medium" panose="020B0603030303020204" pitchFamily="34" charset="0"/>
              </a:rPr>
            </a:br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NBS Medium" panose="020B0603030303020204" pitchFamily="34" charset="0"/>
              </a:rPr>
              <a:t>and the </a:t>
            </a:r>
            <a:r>
              <a:rPr lang="en-GB" sz="4000" b="1" dirty="0">
                <a:solidFill>
                  <a:srgbClr val="007EC7"/>
                </a:solidFill>
                <a:latin typeface="NBS Medium" panose="020B0603030303020204" pitchFamily="34" charset="0"/>
              </a:rPr>
              <a:t>aspiration is to be less wrong</a:t>
            </a:r>
            <a: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NBS Medium" panose="020B0603030303020204" pitchFamily="34" charset="0"/>
              </a:rPr>
              <a:t>” </a:t>
            </a:r>
            <a:br>
              <a:rPr lang="en-GB" sz="4000" b="1" dirty="0">
                <a:solidFill>
                  <a:schemeClr val="accent5">
                    <a:lumMod val="50000"/>
                  </a:schemeClr>
                </a:solidFill>
                <a:latin typeface="NBS Medium" panose="020B0603030303020204" pitchFamily="34" charset="0"/>
              </a:rPr>
            </a:br>
            <a:r>
              <a:rPr lang="en-GB" sz="3200" b="1" dirty="0">
                <a:solidFill>
                  <a:schemeClr val="accent5">
                    <a:lumMod val="50000"/>
                  </a:schemeClr>
                </a:solidFill>
                <a:latin typeface="NBS Medium" panose="020B0603030303020204" pitchFamily="34" charset="0"/>
              </a:rPr>
              <a:t>Elon Musk</a:t>
            </a:r>
            <a:endParaRPr lang="en-GB" sz="4000" b="1" dirty="0">
              <a:solidFill>
                <a:schemeClr val="accent5">
                  <a:lumMod val="50000"/>
                </a:schemeClr>
              </a:solidFill>
              <a:latin typeface="NBS Medium" panose="020B0603030303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EA18B8-0547-43C0-A7E6-B5BEB42C1D97}"/>
              </a:ext>
            </a:extLst>
          </p:cNvPr>
          <p:cNvSpPr txBox="1"/>
          <p:nvPr/>
        </p:nvSpPr>
        <p:spPr>
          <a:xfrm>
            <a:off x="178856" y="28947"/>
            <a:ext cx="1132800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112565"/>
                </a:solidFill>
                <a:latin typeface="NBS Medium" panose="020B0603030303020204" pitchFamily="34" charset="0"/>
              </a:rPr>
              <a:t>OKRS &amp; Value - Our Approach</a:t>
            </a:r>
          </a:p>
        </p:txBody>
      </p:sp>
    </p:spTree>
    <p:extLst>
      <p:ext uri="{BB962C8B-B14F-4D97-AF65-F5344CB8AC3E}">
        <p14:creationId xmlns:p14="http://schemas.microsoft.com/office/powerpoint/2010/main" val="99669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" grpId="0" animBg="1"/>
      <p:bldP spid="9" grpId="0" animBg="1"/>
      <p:bldP spid="10" grpId="0" animBg="1"/>
      <p:bldP spid="3" grpId="0" animBg="1"/>
      <p:bldP spid="17" grpId="0" animBg="1"/>
      <p:bldP spid="18" grpId="0" animBg="1"/>
      <p:bldP spid="19" grpId="0" animBg="1"/>
      <p:bldP spid="20" grpId="0" animBg="1"/>
      <p:bldP spid="6" grpId="0"/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chemeClr val="bg1"/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8E22DFE-DFEC-4DC2-BC42-ECA70253D227}"/>
              </a:ext>
            </a:extLst>
          </p:cNvPr>
          <p:cNvSpPr/>
          <p:nvPr/>
        </p:nvSpPr>
        <p:spPr>
          <a:xfrm>
            <a:off x="59385" y="1199800"/>
            <a:ext cx="5984965" cy="2513559"/>
          </a:xfrm>
          <a:prstGeom prst="roundRect">
            <a:avLst>
              <a:gd name="adj" fmla="val 1380"/>
            </a:avLst>
          </a:prstGeom>
          <a:solidFill>
            <a:srgbClr val="A40000">
              <a:alpha val="10196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A5A1A8-3644-4B75-854A-40842B70E59A}"/>
              </a:ext>
            </a:extLst>
          </p:cNvPr>
          <p:cNvSpPr/>
          <p:nvPr/>
        </p:nvSpPr>
        <p:spPr>
          <a:xfrm flipH="1">
            <a:off x="6007100" y="1020338"/>
            <a:ext cx="88900" cy="5544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891F3A-AEC4-4E9A-8254-DA0D726BCC87}"/>
              </a:ext>
            </a:extLst>
          </p:cNvPr>
          <p:cNvSpPr txBox="1"/>
          <p:nvPr/>
        </p:nvSpPr>
        <p:spPr>
          <a:xfrm>
            <a:off x="59385" y="1199800"/>
            <a:ext cx="49804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112565"/>
                </a:solidFill>
                <a:latin typeface="NBS Medium" panose="020B0603030303020204" pitchFamily="34" charset="0"/>
              </a:rPr>
              <a:t>“Aren’t OKRs just milestones?”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NBS Light" panose="020B0303030303020204" pitchFamily="34" charset="0"/>
              </a:rPr>
              <a:t>OKR language was adopted but we underestimated the challenge of shifting the culture from  ‘doing work’ to ‘realising value’.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  <a:latin typeface="NBS Light" panose="020B0303030303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F262A9-D66E-42F4-A9CB-EE4263FAB7AA}"/>
              </a:ext>
            </a:extLst>
          </p:cNvPr>
          <p:cNvSpPr txBox="1"/>
          <p:nvPr/>
        </p:nvSpPr>
        <p:spPr>
          <a:xfrm>
            <a:off x="59386" y="2519165"/>
            <a:ext cx="52032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75B726"/>
                </a:solidFill>
                <a:latin typeface="NBS Medium" panose="020B0603030303020204" pitchFamily="34" charset="0"/>
              </a:rPr>
              <a:t>“Not Right Now”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NBS Light" panose="020B0303030303020204" pitchFamily="34" charset="0"/>
              </a:rPr>
              <a:t>Senior Management too busy adapting to the volatile environment to support. Misalignment to Strategy was recognised but behaviours reinforced ‘doing work’ over ‘value’.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  <a:latin typeface="NBS Light" panose="020B0303030303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3CDFB7-308A-4DF2-9F0F-6480B9FA9BBE}"/>
              </a:ext>
            </a:extLst>
          </p:cNvPr>
          <p:cNvSpPr txBox="1"/>
          <p:nvPr/>
        </p:nvSpPr>
        <p:spPr>
          <a:xfrm>
            <a:off x="6992290" y="3890850"/>
            <a:ext cx="534481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4F227A"/>
                </a:solidFill>
                <a:latin typeface="NBS Medium" panose="020B0603030303020204" pitchFamily="34" charset="0"/>
              </a:rPr>
              <a:t>Test, Learn, Adapt, Repeat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NBS Light" panose="020B0303030303020204" pitchFamily="34" charset="0"/>
              </a:rPr>
              <a:t>Demonstrated that, by supporting a behaviour shift, OKRs could be successful. Invaluable opportunity to learn and adapt. News of success filtered up to Senior Management and teams themselves highlighted any impediments.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  <a:latin typeface="NBS Light" panose="020B0303030303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24ADB9-E13C-48E9-A8B8-21AA196D0091}"/>
              </a:ext>
            </a:extLst>
          </p:cNvPr>
          <p:cNvSpPr txBox="1"/>
          <p:nvPr/>
        </p:nvSpPr>
        <p:spPr>
          <a:xfrm>
            <a:off x="7063287" y="5512813"/>
            <a:ext cx="50271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EC7"/>
                </a:solidFill>
                <a:latin typeface="NBS Medium" panose="020B0603030303020204" pitchFamily="34" charset="0"/>
              </a:rPr>
              <a:t>Listening &amp; Learning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NBS Light" panose="020B0303030303020204" pitchFamily="34" charset="0"/>
              </a:rPr>
              <a:t>Changing our approach from mandating to supportive means we can gather much more feedback to continuously adapt and  improve.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  <a:latin typeface="NBS Light" panose="020B0303030303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CBD228-7D5D-4C4F-AF6B-CF74CFC19064}"/>
              </a:ext>
            </a:extLst>
          </p:cNvPr>
          <p:cNvSpPr txBox="1"/>
          <p:nvPr/>
        </p:nvSpPr>
        <p:spPr>
          <a:xfrm>
            <a:off x="305192" y="218199"/>
            <a:ext cx="1132800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112565"/>
                </a:solidFill>
                <a:latin typeface="NBS Medium" panose="020B0603030303020204" pitchFamily="34" charset="0"/>
              </a:rPr>
              <a:t>OKRs &amp; Value - Progress So Far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5FA2FE1-ABBC-4581-B721-9079FA6E2A84}"/>
              </a:ext>
            </a:extLst>
          </p:cNvPr>
          <p:cNvGrpSpPr/>
          <p:nvPr/>
        </p:nvGrpSpPr>
        <p:grpSpPr>
          <a:xfrm>
            <a:off x="5039815" y="1180031"/>
            <a:ext cx="4523285" cy="905408"/>
            <a:chOff x="5039815" y="1569392"/>
            <a:chExt cx="4523285" cy="90540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8ECBEBB-6A2F-447E-ADF3-CEA17F4A2932}"/>
                </a:ext>
              </a:extLst>
            </p:cNvPr>
            <p:cNvSpPr/>
            <p:nvPr/>
          </p:nvSpPr>
          <p:spPr>
            <a:xfrm>
              <a:off x="6045200" y="1649975"/>
              <a:ext cx="3517900" cy="749650"/>
            </a:xfrm>
            <a:prstGeom prst="roundRect">
              <a:avLst>
                <a:gd name="adj" fmla="val 50000"/>
              </a:avLst>
            </a:prstGeom>
            <a:solidFill>
              <a:srgbClr val="112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8E234D0-9FE2-494B-B568-D7861B77F2E3}"/>
                </a:ext>
              </a:extLst>
            </p:cNvPr>
            <p:cNvSpPr/>
            <p:nvPr/>
          </p:nvSpPr>
          <p:spPr>
            <a:xfrm>
              <a:off x="5594350" y="1574800"/>
              <a:ext cx="900000" cy="90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1125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9D69EBA-4671-4A77-86B5-CE924A6D4FA7}"/>
                </a:ext>
              </a:extLst>
            </p:cNvPr>
            <p:cNvSpPr/>
            <p:nvPr/>
          </p:nvSpPr>
          <p:spPr>
            <a:xfrm rot="16200000">
              <a:off x="5054269" y="1798735"/>
              <a:ext cx="444500" cy="473407"/>
            </a:xfrm>
            <a:prstGeom prst="triangle">
              <a:avLst/>
            </a:prstGeom>
            <a:solidFill>
              <a:srgbClr val="112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C9D168-7841-4DF9-9967-9D9D3C209171}"/>
                </a:ext>
              </a:extLst>
            </p:cNvPr>
            <p:cNvSpPr txBox="1"/>
            <p:nvPr/>
          </p:nvSpPr>
          <p:spPr>
            <a:xfrm>
              <a:off x="6485676" y="1569392"/>
              <a:ext cx="3016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NBS Medium" panose="020B0603030303020204" pitchFamily="34" charset="0"/>
                </a:rPr>
                <a:t>Mandated OKR reporting for our entire Change Community</a:t>
              </a:r>
              <a:endPara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NBS Light" panose="020B0303030303020204" pitchFamily="34" charset="0"/>
              </a:endParaRPr>
            </a:p>
          </p:txBody>
        </p:sp>
        <p:pic>
          <p:nvPicPr>
            <p:cNvPr id="46" name="Graphic 45" descr="Checklist">
              <a:extLst>
                <a:ext uri="{FF2B5EF4-FFF2-40B4-BE49-F238E27FC236}">
                  <a16:creationId xmlns:a16="http://schemas.microsoft.com/office/drawing/2014/main" id="{D7619989-FB91-4A74-9977-45872EC87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88992" y="1664834"/>
              <a:ext cx="725115" cy="707885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FC16428-D1F2-4571-A7AE-3C0221FBAD06}"/>
              </a:ext>
            </a:extLst>
          </p:cNvPr>
          <p:cNvGrpSpPr/>
          <p:nvPr/>
        </p:nvGrpSpPr>
        <p:grpSpPr>
          <a:xfrm>
            <a:off x="5039815" y="2582264"/>
            <a:ext cx="4485185" cy="909045"/>
            <a:chOff x="5039815" y="2870025"/>
            <a:chExt cx="4485185" cy="909045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44D658A-68E4-429C-BAC7-C2BE52DD5F9F}"/>
                </a:ext>
              </a:extLst>
            </p:cNvPr>
            <p:cNvSpPr/>
            <p:nvPr/>
          </p:nvSpPr>
          <p:spPr>
            <a:xfrm>
              <a:off x="6007100" y="2955768"/>
              <a:ext cx="3517900" cy="749650"/>
            </a:xfrm>
            <a:prstGeom prst="roundRect">
              <a:avLst>
                <a:gd name="adj" fmla="val 50000"/>
              </a:avLst>
            </a:prstGeom>
            <a:solidFill>
              <a:srgbClr val="75B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2C89A6E-D1DD-451B-8B95-0D41D9F58056}"/>
                </a:ext>
              </a:extLst>
            </p:cNvPr>
            <p:cNvSpPr/>
            <p:nvPr/>
          </p:nvSpPr>
          <p:spPr>
            <a:xfrm>
              <a:off x="5594350" y="2870025"/>
              <a:ext cx="900000" cy="90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5B7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CDE310A6-7B4F-4B3A-84C5-046D46213A2B}"/>
                </a:ext>
              </a:extLst>
            </p:cNvPr>
            <p:cNvSpPr/>
            <p:nvPr/>
          </p:nvSpPr>
          <p:spPr>
            <a:xfrm rot="16200000">
              <a:off x="5054269" y="3083321"/>
              <a:ext cx="444500" cy="473407"/>
            </a:xfrm>
            <a:prstGeom prst="triangle">
              <a:avLst/>
            </a:prstGeom>
            <a:solidFill>
              <a:srgbClr val="75B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DB0CAE-1810-48A3-8EE0-16DBF7710707}"/>
                </a:ext>
              </a:extLst>
            </p:cNvPr>
            <p:cNvSpPr txBox="1"/>
            <p:nvPr/>
          </p:nvSpPr>
          <p:spPr>
            <a:xfrm>
              <a:off x="6485676" y="2955768"/>
              <a:ext cx="3016250" cy="823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en-GB" b="1" dirty="0">
                  <a:solidFill>
                    <a:schemeClr val="bg1"/>
                  </a:solidFill>
                  <a:latin typeface="NBS Medium" panose="020B0603030303020204" pitchFamily="34" charset="0"/>
                </a:rPr>
                <a:t>Attempted to gain support from Senior Management for a ‘Top Down’ approach</a:t>
              </a:r>
              <a:endPara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NBS Light" panose="020B0303030303020204" pitchFamily="34" charset="0"/>
              </a:endParaRPr>
            </a:p>
          </p:txBody>
        </p:sp>
        <p:pic>
          <p:nvPicPr>
            <p:cNvPr id="48" name="Graphic 47" descr="Meeting">
              <a:extLst>
                <a:ext uri="{FF2B5EF4-FFF2-40B4-BE49-F238E27FC236}">
                  <a16:creationId xmlns:a16="http://schemas.microsoft.com/office/drawing/2014/main" id="{EA9AF3BC-17A4-4698-AB1E-B6A8809A4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9649" y="2889275"/>
              <a:ext cx="823802" cy="823802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BD1B0CB-5441-4F7B-BD18-6607196E5EE2}"/>
              </a:ext>
            </a:extLst>
          </p:cNvPr>
          <p:cNvGrpSpPr/>
          <p:nvPr/>
        </p:nvGrpSpPr>
        <p:grpSpPr>
          <a:xfrm>
            <a:off x="2578100" y="4042589"/>
            <a:ext cx="4486275" cy="900000"/>
            <a:chOff x="2578100" y="4165250"/>
            <a:chExt cx="4486275" cy="9000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F3CF48B-E934-4C27-BEAA-E81EA19FCBAA}"/>
                </a:ext>
              </a:extLst>
            </p:cNvPr>
            <p:cNvSpPr/>
            <p:nvPr/>
          </p:nvSpPr>
          <p:spPr>
            <a:xfrm>
              <a:off x="2578100" y="4250993"/>
              <a:ext cx="3517900" cy="749650"/>
            </a:xfrm>
            <a:prstGeom prst="roundRect">
              <a:avLst>
                <a:gd name="adj" fmla="val 50000"/>
              </a:avLst>
            </a:prstGeom>
            <a:solidFill>
              <a:srgbClr val="4F22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C768DE9-8450-48FA-8D12-41380C680416}"/>
                </a:ext>
              </a:extLst>
            </p:cNvPr>
            <p:cNvSpPr/>
            <p:nvPr/>
          </p:nvSpPr>
          <p:spPr>
            <a:xfrm>
              <a:off x="5601550" y="4165250"/>
              <a:ext cx="900000" cy="90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F2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0DEA2151-8D62-4BBE-89B8-4164D536C590}"/>
                </a:ext>
              </a:extLst>
            </p:cNvPr>
            <p:cNvSpPr/>
            <p:nvPr/>
          </p:nvSpPr>
          <p:spPr>
            <a:xfrm rot="5400000">
              <a:off x="6605422" y="4378547"/>
              <a:ext cx="444500" cy="473407"/>
            </a:xfrm>
            <a:prstGeom prst="triangle">
              <a:avLst/>
            </a:prstGeom>
            <a:solidFill>
              <a:srgbClr val="4F22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1DC6F4-6FC6-4802-BA08-BF8E14032AC0}"/>
                </a:ext>
              </a:extLst>
            </p:cNvPr>
            <p:cNvSpPr txBox="1"/>
            <p:nvPr/>
          </p:nvSpPr>
          <p:spPr>
            <a:xfrm>
              <a:off x="2806701" y="4214167"/>
              <a:ext cx="2994024" cy="823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en-GB" b="1" dirty="0">
                  <a:solidFill>
                    <a:schemeClr val="bg1"/>
                  </a:solidFill>
                  <a:latin typeface="NBS Medium" panose="020B0603030303020204" pitchFamily="34" charset="0"/>
                </a:rPr>
                <a:t>Genuine interest from Middle Management. Supported teams to adopt OKR ‘culture’ </a:t>
              </a:r>
              <a:endPara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NBS Light" panose="020B0303030303020204" pitchFamily="34" charset="0"/>
              </a:endParaRPr>
            </a:p>
          </p:txBody>
        </p:sp>
        <p:pic>
          <p:nvPicPr>
            <p:cNvPr id="50" name="Graphic 49" descr="Business Growth">
              <a:extLst>
                <a:ext uri="{FF2B5EF4-FFF2-40B4-BE49-F238E27FC236}">
                  <a16:creationId xmlns:a16="http://schemas.microsoft.com/office/drawing/2014/main" id="{74DF77D6-6268-4FD9-8E49-743C01778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92867" y="4209684"/>
              <a:ext cx="823802" cy="823802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8C16467-FF0F-4003-A8E6-07D8F4B4B167}"/>
              </a:ext>
            </a:extLst>
          </p:cNvPr>
          <p:cNvGrpSpPr/>
          <p:nvPr/>
        </p:nvGrpSpPr>
        <p:grpSpPr>
          <a:xfrm>
            <a:off x="2526450" y="5505365"/>
            <a:ext cx="4537925" cy="937943"/>
            <a:chOff x="2526450" y="5386726"/>
            <a:chExt cx="4537925" cy="937943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DD3FE0-AD72-421E-A339-5CA437455DC7}"/>
                </a:ext>
              </a:extLst>
            </p:cNvPr>
            <p:cNvSpPr/>
            <p:nvPr/>
          </p:nvSpPr>
          <p:spPr>
            <a:xfrm>
              <a:off x="2526450" y="5481611"/>
              <a:ext cx="3517900" cy="749650"/>
            </a:xfrm>
            <a:prstGeom prst="roundRect">
              <a:avLst>
                <a:gd name="adj" fmla="val 50000"/>
              </a:avLst>
            </a:prstGeom>
            <a:solidFill>
              <a:srgbClr val="007E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B700579-D247-4108-9479-C7B86623618D}"/>
                </a:ext>
              </a:extLst>
            </p:cNvPr>
            <p:cNvSpPr/>
            <p:nvPr/>
          </p:nvSpPr>
          <p:spPr>
            <a:xfrm>
              <a:off x="5601550" y="5386726"/>
              <a:ext cx="900000" cy="90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7E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A50C265-905A-4D18-BC60-483F3AC2E34F}"/>
                </a:ext>
              </a:extLst>
            </p:cNvPr>
            <p:cNvSpPr/>
            <p:nvPr/>
          </p:nvSpPr>
          <p:spPr>
            <a:xfrm rot="5400000">
              <a:off x="6605422" y="5581633"/>
              <a:ext cx="444500" cy="473407"/>
            </a:xfrm>
            <a:prstGeom prst="triangle">
              <a:avLst/>
            </a:prstGeom>
            <a:solidFill>
              <a:srgbClr val="007E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90F621-7902-4C57-AE52-3B02C49C855B}"/>
                </a:ext>
              </a:extLst>
            </p:cNvPr>
            <p:cNvSpPr txBox="1"/>
            <p:nvPr/>
          </p:nvSpPr>
          <p:spPr>
            <a:xfrm>
              <a:off x="2526450" y="5389845"/>
              <a:ext cx="32043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  <a:latin typeface="NBS Medium" panose="020B0603030303020204" pitchFamily="34" charset="0"/>
                </a:rPr>
                <a:t>Gathered feedback &amp; learning to enable continuous improvement</a:t>
              </a:r>
              <a:endPara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NBS Light" panose="020B0303030303020204" pitchFamily="34" charset="0"/>
              </a:endParaRPr>
            </a:p>
          </p:txBody>
        </p:sp>
        <p:pic>
          <p:nvPicPr>
            <p:cNvPr id="52" name="Graphic 51" descr="Chat RTL">
              <a:extLst>
                <a:ext uri="{FF2B5EF4-FFF2-40B4-BE49-F238E27FC236}">
                  <a16:creationId xmlns:a16="http://schemas.microsoft.com/office/drawing/2014/main" id="{2857F3A3-11EC-4C3F-A915-EFDF2F53F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02269" y="5410269"/>
              <a:ext cx="914400" cy="914400"/>
            </a:xfrm>
            <a:prstGeom prst="rect">
              <a:avLst/>
            </a:prstGeom>
          </p:spPr>
        </p:pic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752780B-9BFF-4F4F-823E-16351BF7E3FD}"/>
              </a:ext>
            </a:extLst>
          </p:cNvPr>
          <p:cNvSpPr/>
          <p:nvPr/>
        </p:nvSpPr>
        <p:spPr>
          <a:xfrm>
            <a:off x="6051549" y="3836341"/>
            <a:ext cx="6140451" cy="2606967"/>
          </a:xfrm>
          <a:prstGeom prst="roundRect">
            <a:avLst>
              <a:gd name="adj" fmla="val 1380"/>
            </a:avLst>
          </a:prstGeom>
          <a:solidFill>
            <a:srgbClr val="75B726">
              <a:alpha val="10196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9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1" grpId="0"/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chemeClr val="bg1"/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8FCBD228-7D5D-4C4F-AF6B-CF74CFC19064}"/>
              </a:ext>
            </a:extLst>
          </p:cNvPr>
          <p:cNvSpPr txBox="1"/>
          <p:nvPr/>
        </p:nvSpPr>
        <p:spPr>
          <a:xfrm>
            <a:off x="305192" y="218199"/>
            <a:ext cx="1132800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112565"/>
                </a:solidFill>
                <a:latin typeface="NBS Medium" panose="020B0603030303020204" pitchFamily="34" charset="0"/>
              </a:rPr>
              <a:t>OKRs &amp; Value - What are our challenges now?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D6AB8092-E206-4A07-A469-C5B6641DAD84}"/>
              </a:ext>
            </a:extLst>
          </p:cNvPr>
          <p:cNvSpPr/>
          <p:nvPr/>
        </p:nvSpPr>
        <p:spPr>
          <a:xfrm>
            <a:off x="305192" y="2107577"/>
            <a:ext cx="3441618" cy="3088890"/>
          </a:xfrm>
          <a:prstGeom prst="chevron">
            <a:avLst>
              <a:gd name="adj" fmla="val 27823"/>
            </a:avLst>
          </a:prstGeom>
          <a:solidFill>
            <a:srgbClr val="1125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29C7CBD3-0FE0-4EA0-BBB9-CC8BADD09BB6}"/>
              </a:ext>
            </a:extLst>
          </p:cNvPr>
          <p:cNvSpPr/>
          <p:nvPr/>
        </p:nvSpPr>
        <p:spPr>
          <a:xfrm>
            <a:off x="3479573" y="2107579"/>
            <a:ext cx="3441618" cy="3088890"/>
          </a:xfrm>
          <a:prstGeom prst="chevron">
            <a:avLst>
              <a:gd name="adj" fmla="val 27823"/>
            </a:avLst>
          </a:prstGeom>
          <a:solidFill>
            <a:srgbClr val="4F22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1" name="Arrow: Chevron 50">
            <a:extLst>
              <a:ext uri="{FF2B5EF4-FFF2-40B4-BE49-F238E27FC236}">
                <a16:creationId xmlns:a16="http://schemas.microsoft.com/office/drawing/2014/main" id="{379284B3-83CA-4D02-94E5-0AB350534F91}"/>
              </a:ext>
            </a:extLst>
          </p:cNvPr>
          <p:cNvSpPr/>
          <p:nvPr/>
        </p:nvSpPr>
        <p:spPr>
          <a:xfrm>
            <a:off x="6653953" y="2107578"/>
            <a:ext cx="3441618" cy="3088890"/>
          </a:xfrm>
          <a:prstGeom prst="chevron">
            <a:avLst>
              <a:gd name="adj" fmla="val 27823"/>
            </a:avLst>
          </a:prstGeom>
          <a:solidFill>
            <a:srgbClr val="007E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DEF0E5-5DB8-4CBA-9807-C5D3665BCEA3}"/>
              </a:ext>
            </a:extLst>
          </p:cNvPr>
          <p:cNvSpPr txBox="1"/>
          <p:nvPr/>
        </p:nvSpPr>
        <p:spPr>
          <a:xfrm>
            <a:off x="918115" y="3606398"/>
            <a:ext cx="2438384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NBS Medium" panose="020B0603030303020204" pitchFamily="34" charset="0"/>
              </a:rPr>
              <a:t>OKRs require different accountabilities,</a:t>
            </a:r>
            <a:r>
              <a:rPr lang="en-GB" dirty="0">
                <a:solidFill>
                  <a:schemeClr val="bg1"/>
                </a:solidFill>
                <a:latin typeface="NBS Light" panose="020B0303030303020204" pitchFamily="34" charset="0"/>
              </a:rPr>
              <a:t> which is a difficult transition for both Delivery Teams &amp; Central Oversight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94136F-84AE-4AE0-8DD0-CA51F477480D}"/>
              </a:ext>
            </a:extLst>
          </p:cNvPr>
          <p:cNvSpPr txBox="1"/>
          <p:nvPr/>
        </p:nvSpPr>
        <p:spPr>
          <a:xfrm>
            <a:off x="4165184" y="3698854"/>
            <a:ext cx="2337632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NBS Light" panose="020B0303030303020204" pitchFamily="34" charset="0"/>
              </a:rPr>
              <a:t>The change in focus from ‘Doing Work’ to ‘Value Realisation’ is a </a:t>
            </a:r>
            <a:r>
              <a:rPr lang="en-GB" b="1" dirty="0">
                <a:solidFill>
                  <a:schemeClr val="bg1"/>
                </a:solidFill>
                <a:latin typeface="NBS Medium" panose="020B0603030303020204" pitchFamily="34" charset="0"/>
              </a:rPr>
              <a:t>challenging mindset shift.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57F6ACC-E815-4D19-8508-97422A10DDDA}"/>
              </a:ext>
            </a:extLst>
          </p:cNvPr>
          <p:cNvSpPr txBox="1"/>
          <p:nvPr/>
        </p:nvSpPr>
        <p:spPr>
          <a:xfrm>
            <a:off x="7301706" y="3417075"/>
            <a:ext cx="2498052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NBS Medium" panose="020B0603030303020204" pitchFamily="34" charset="0"/>
              </a:rPr>
              <a:t>Collaborative group discussion </a:t>
            </a:r>
            <a:r>
              <a:rPr lang="en-GB" dirty="0">
                <a:solidFill>
                  <a:schemeClr val="bg1"/>
                </a:solidFill>
                <a:latin typeface="NBS Light" panose="020B0303030303020204" pitchFamily="34" charset="0"/>
              </a:rPr>
              <a:t>is required to </a:t>
            </a:r>
            <a:r>
              <a:rPr lang="en-GB" b="1" dirty="0">
                <a:solidFill>
                  <a:schemeClr val="bg1"/>
                </a:solidFill>
                <a:latin typeface="NBS Medium" panose="020B0603030303020204" pitchFamily="34" charset="0"/>
              </a:rPr>
              <a:t>embed OKRs across the Business</a:t>
            </a:r>
            <a:r>
              <a:rPr lang="en-GB" dirty="0">
                <a:solidFill>
                  <a:schemeClr val="bg1"/>
                </a:solidFill>
                <a:latin typeface="NBS Light" panose="020B0303030303020204" pitchFamily="34" charset="0"/>
              </a:rPr>
              <a:t>, rather than top down instruction from leaders.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968DBC-98C5-42C6-9DE7-8E9CD4283032}"/>
              </a:ext>
            </a:extLst>
          </p:cNvPr>
          <p:cNvSpPr txBox="1"/>
          <p:nvPr/>
        </p:nvSpPr>
        <p:spPr>
          <a:xfrm>
            <a:off x="10246708" y="3051857"/>
            <a:ext cx="1944869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75B726"/>
                </a:solidFill>
                <a:latin typeface="NBS Medium" panose="020B0603030303020204" pitchFamily="34" charset="0"/>
              </a:rPr>
              <a:t>… but we now have a renewed desire for change from our Customers.</a:t>
            </a:r>
            <a:endParaRPr lang="en-GB" dirty="0">
              <a:solidFill>
                <a:srgbClr val="75B726"/>
              </a:solidFill>
              <a:latin typeface="NBS Light" panose="020B0303030303020204" pitchFamily="34" charset="0"/>
            </a:endParaRP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3DA16BBC-2DF7-4B41-8560-E160A38D3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4682" y="2335458"/>
            <a:ext cx="1363396" cy="1363396"/>
          </a:xfrm>
          <a:prstGeom prst="rect">
            <a:avLst/>
          </a:prstGeom>
        </p:spPr>
      </p:pic>
      <p:pic>
        <p:nvPicPr>
          <p:cNvPr id="6" name="Graphic 5" descr="Connections">
            <a:extLst>
              <a:ext uri="{FF2B5EF4-FFF2-40B4-BE49-F238E27FC236}">
                <a16:creationId xmlns:a16="http://schemas.microsoft.com/office/drawing/2014/main" id="{D1F4AAB7-D70F-4A56-8D32-657B81CB3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2194" y="2298473"/>
            <a:ext cx="1336850" cy="1336850"/>
          </a:xfrm>
          <a:prstGeom prst="rect">
            <a:avLst/>
          </a:prstGeom>
        </p:spPr>
      </p:pic>
      <p:pic>
        <p:nvPicPr>
          <p:cNvPr id="8" name="Graphic 7" descr="Customer review">
            <a:extLst>
              <a:ext uri="{FF2B5EF4-FFF2-40B4-BE49-F238E27FC236}">
                <a16:creationId xmlns:a16="http://schemas.microsoft.com/office/drawing/2014/main" id="{5B7F099E-C223-42B6-AD13-7E124AE437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2767" y="2315171"/>
            <a:ext cx="1291227" cy="129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9" grpId="0" animBg="1"/>
      <p:bldP spid="51" grpId="0" animBg="1"/>
      <p:bldP spid="57" grpId="0"/>
      <p:bldP spid="58" grpId="0"/>
      <p:bldP spid="5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chemeClr val="bg1"/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8FCBD228-7D5D-4C4F-AF6B-CF74CFC19064}"/>
              </a:ext>
            </a:extLst>
          </p:cNvPr>
          <p:cNvSpPr txBox="1"/>
          <p:nvPr/>
        </p:nvSpPr>
        <p:spPr>
          <a:xfrm>
            <a:off x="305192" y="218199"/>
            <a:ext cx="1132800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4000" b="1" dirty="0" err="1">
                <a:solidFill>
                  <a:srgbClr val="112565"/>
                </a:solidFill>
                <a:latin typeface="NBS Medium" panose="020B0603030303020204" pitchFamily="34" charset="0"/>
              </a:rPr>
              <a:t>OKR</a:t>
            </a:r>
            <a:r>
              <a:rPr lang="en-GB" sz="4000" b="1" dirty="0">
                <a:solidFill>
                  <a:srgbClr val="112565"/>
                </a:solidFill>
                <a:latin typeface="NBS Medium" panose="020B0603030303020204" pitchFamily="34" charset="0"/>
              </a:rPr>
              <a:t> Evaluation – Feedback from Teams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4DBB3-EE5C-4973-9D2D-3C8F9B81CBB5}"/>
              </a:ext>
            </a:extLst>
          </p:cNvPr>
          <p:cNvSpPr txBox="1"/>
          <p:nvPr/>
        </p:nvSpPr>
        <p:spPr>
          <a:xfrm>
            <a:off x="773503" y="1203187"/>
            <a:ext cx="4816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0" marR="0" lvl="1" algn="ctr" defTabSz="913526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4A8F"/>
              </a:buClr>
              <a:buSzPct val="125000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7EC7"/>
                </a:solidFill>
                <a:effectLst/>
                <a:uLnTx/>
                <a:uFillTx/>
                <a:latin typeface="NBS Medium"/>
                <a:ea typeface="ＭＳ Ｐゴシック" panose="020B0600070205080204" pitchFamily="34" charset="-128"/>
                <a:cs typeface="+mn-cs"/>
                <a:sym typeface="NBS Light" panose="020B0303030303020204" pitchFamily="34" charset="0"/>
              </a:rPr>
              <a:t>What do you feel when setting outcomes and objectives at the moment?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C01A92-FCA9-463D-BF26-C53864B59DAE}"/>
              </a:ext>
            </a:extLst>
          </p:cNvPr>
          <p:cNvSpPr txBox="1"/>
          <p:nvPr/>
        </p:nvSpPr>
        <p:spPr>
          <a:xfrm>
            <a:off x="6827821" y="1233319"/>
            <a:ext cx="459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20" marR="0" lvl="1" algn="ctr" defTabSz="913526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4A8F"/>
              </a:buClr>
              <a:buSzPct val="125000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75B726"/>
                </a:solidFill>
                <a:effectLst/>
                <a:uLnTx/>
                <a:uFillTx/>
                <a:latin typeface="NBS Medium"/>
                <a:ea typeface="ＭＳ Ｐゴシック" panose="020B0600070205080204" pitchFamily="34" charset="-128"/>
                <a:cs typeface="+mn-cs"/>
                <a:sym typeface="NBS Light" panose="020B0303030303020204" pitchFamily="34" charset="0"/>
              </a:rPr>
              <a:t>How would you like to feel about Outcomes &amp; Objectives in the future?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496C79C7-8CE4-4B23-908D-01038309CE11}"/>
              </a:ext>
            </a:extLst>
          </p:cNvPr>
          <p:cNvSpPr/>
          <p:nvPr/>
        </p:nvSpPr>
        <p:spPr>
          <a:xfrm>
            <a:off x="953205" y="2154722"/>
            <a:ext cx="1724296" cy="914400"/>
          </a:xfrm>
          <a:prstGeom prst="cloud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NBS Light" panose="020B0303030303020204" pitchFamily="34" charset="0"/>
                <a:cs typeface="Narkisim" panose="020B0604020202020204" pitchFamily="34" charset="-79"/>
              </a:rPr>
              <a:t>Boring &amp; Generic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64A2A3D0-5CEF-4927-9EE3-6DCF9912A80E}"/>
              </a:ext>
            </a:extLst>
          </p:cNvPr>
          <p:cNvSpPr/>
          <p:nvPr/>
        </p:nvSpPr>
        <p:spPr>
          <a:xfrm>
            <a:off x="3073584" y="2735425"/>
            <a:ext cx="2247628" cy="914400"/>
          </a:xfrm>
          <a:prstGeom prst="cloud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NBS Light" panose="020B0303030303020204" pitchFamily="34" charset="0"/>
                <a:cs typeface="Narkisim" panose="020B0604020202020204" pitchFamily="34" charset="-79"/>
              </a:rPr>
              <a:t>Written then forgotten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38442007-264D-485D-8D2F-CE2FEFA9A7C6}"/>
              </a:ext>
            </a:extLst>
          </p:cNvPr>
          <p:cNvSpPr/>
          <p:nvPr/>
        </p:nvSpPr>
        <p:spPr>
          <a:xfrm>
            <a:off x="773503" y="3640769"/>
            <a:ext cx="1724296" cy="914400"/>
          </a:xfrm>
          <a:prstGeom prst="cloud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NBS Light" panose="020B0303030303020204" pitchFamily="34" charset="0"/>
                <a:cs typeface="Narkisim" panose="020B0604020202020204" pitchFamily="34" charset="-79"/>
              </a:rPr>
              <a:t>Tick box Exercise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8521BDF2-F972-449F-B5E2-AC1FA2B85A2E}"/>
              </a:ext>
            </a:extLst>
          </p:cNvPr>
          <p:cNvSpPr/>
          <p:nvPr/>
        </p:nvSpPr>
        <p:spPr>
          <a:xfrm>
            <a:off x="3362583" y="4131180"/>
            <a:ext cx="1887976" cy="1046959"/>
          </a:xfrm>
          <a:prstGeom prst="cloud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NBS Light" panose="020B0303030303020204" pitchFamily="34" charset="0"/>
                <a:cs typeface="Narkisim" panose="020B0604020202020204" pitchFamily="34" charset="-79"/>
              </a:rPr>
              <a:t>Don’t know the “Why?”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0159D6AB-7F1E-4A31-AE6E-05203FBB7730}"/>
              </a:ext>
            </a:extLst>
          </p:cNvPr>
          <p:cNvSpPr/>
          <p:nvPr/>
        </p:nvSpPr>
        <p:spPr>
          <a:xfrm>
            <a:off x="1284350" y="5360458"/>
            <a:ext cx="2426897" cy="914400"/>
          </a:xfrm>
          <a:prstGeom prst="cloud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NBS Light" panose="020B0303030303020204" pitchFamily="34" charset="0"/>
                <a:cs typeface="Narkisim" panose="020B0604020202020204" pitchFamily="34" charset="-79"/>
              </a:rPr>
              <a:t>Not valued, not rewarded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31F899F7-5A84-4CFB-976B-4DD06759A7A5}"/>
              </a:ext>
            </a:extLst>
          </p:cNvPr>
          <p:cNvSpPr/>
          <p:nvPr/>
        </p:nvSpPr>
        <p:spPr>
          <a:xfrm>
            <a:off x="6945902" y="2431515"/>
            <a:ext cx="2247628" cy="914400"/>
          </a:xfrm>
          <a:prstGeom prst="cloud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NBS Light" panose="020B0303030303020204" pitchFamily="34" charset="0"/>
                <a:cs typeface="Narkisim" panose="020B0604020202020204" pitchFamily="34" charset="-79"/>
              </a:rPr>
              <a:t>Inspiring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5B397A98-13C8-404B-9F7C-1FAE7F95F2CA}"/>
              </a:ext>
            </a:extLst>
          </p:cNvPr>
          <p:cNvSpPr/>
          <p:nvPr/>
        </p:nvSpPr>
        <p:spPr>
          <a:xfrm>
            <a:off x="9694406" y="2096451"/>
            <a:ext cx="2247628" cy="914400"/>
          </a:xfrm>
          <a:prstGeom prst="cloud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NBS Light" panose="020B0303030303020204" pitchFamily="34" charset="0"/>
                <a:cs typeface="Narkisim" panose="020B0604020202020204" pitchFamily="34" charset="-79"/>
              </a:rPr>
              <a:t>Visionary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5364EE5F-6A96-413D-8AE3-CB42382C4C97}"/>
              </a:ext>
            </a:extLst>
          </p:cNvPr>
          <p:cNvSpPr/>
          <p:nvPr/>
        </p:nvSpPr>
        <p:spPr>
          <a:xfrm>
            <a:off x="6941443" y="4446058"/>
            <a:ext cx="2247628" cy="914400"/>
          </a:xfrm>
          <a:prstGeom prst="cloud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NBS Light" panose="020B0303030303020204" pitchFamily="34" charset="0"/>
                <a:cs typeface="Narkisim" panose="020B0604020202020204" pitchFamily="34" charset="-79"/>
              </a:rPr>
              <a:t>Measurable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EBAB9E5B-687F-43BF-9993-ACF08C95D1DD}"/>
              </a:ext>
            </a:extLst>
          </p:cNvPr>
          <p:cNvSpPr/>
          <p:nvPr/>
        </p:nvSpPr>
        <p:spPr>
          <a:xfrm>
            <a:off x="9689947" y="4460910"/>
            <a:ext cx="2247628" cy="914400"/>
          </a:xfrm>
          <a:prstGeom prst="cloud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NBS Light" panose="020B0303030303020204" pitchFamily="34" charset="0"/>
                <a:cs typeface="Narkisim" panose="020B0604020202020204" pitchFamily="34" charset="-79"/>
              </a:rPr>
              <a:t>Localised &amp; Personal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5CCCE19E-2CA4-48AD-BBC9-249AB52BA19E}"/>
              </a:ext>
            </a:extLst>
          </p:cNvPr>
          <p:cNvSpPr/>
          <p:nvPr/>
        </p:nvSpPr>
        <p:spPr>
          <a:xfrm>
            <a:off x="8466734" y="3177855"/>
            <a:ext cx="2247628" cy="914400"/>
          </a:xfrm>
          <a:prstGeom prst="cloud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NBS Light" panose="020B0303030303020204" pitchFamily="34" charset="0"/>
                <a:cs typeface="Narkisim" panose="020B0604020202020204" pitchFamily="34" charset="-79"/>
              </a:rPr>
              <a:t>Want to do them</a:t>
            </a: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02E9143E-D69A-4E53-920F-647E33F56691}"/>
              </a:ext>
            </a:extLst>
          </p:cNvPr>
          <p:cNvSpPr/>
          <p:nvPr/>
        </p:nvSpPr>
        <p:spPr>
          <a:xfrm>
            <a:off x="8224097" y="5624681"/>
            <a:ext cx="2247628" cy="914400"/>
          </a:xfrm>
          <a:prstGeom prst="cloud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NBS Light" panose="020B0303030303020204" pitchFamily="34" charset="0"/>
                <a:cs typeface="Narkisim" panose="020B0604020202020204" pitchFamily="34" charset="-79"/>
              </a:rPr>
              <a:t>Regular check in</a:t>
            </a:r>
          </a:p>
        </p:txBody>
      </p:sp>
    </p:spTree>
    <p:extLst>
      <p:ext uri="{BB962C8B-B14F-4D97-AF65-F5344CB8AC3E}">
        <p14:creationId xmlns:p14="http://schemas.microsoft.com/office/powerpoint/2010/main" val="176060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chemeClr val="bg1"/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8FCBD228-7D5D-4C4F-AF6B-CF74CFC19064}"/>
              </a:ext>
            </a:extLst>
          </p:cNvPr>
          <p:cNvSpPr txBox="1"/>
          <p:nvPr/>
        </p:nvSpPr>
        <p:spPr>
          <a:xfrm>
            <a:off x="306358" y="78663"/>
            <a:ext cx="1132800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112565"/>
                </a:solidFill>
                <a:latin typeface="NBS Medium" panose="020B0603030303020204" pitchFamily="34" charset="0"/>
              </a:rPr>
              <a:t>OKRs &amp; Value – Building Next Level Thinking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71F2C0-ACE1-4E16-A16C-6AA9DD59F763}"/>
              </a:ext>
            </a:extLst>
          </p:cNvPr>
          <p:cNvGrpSpPr/>
          <p:nvPr/>
        </p:nvGrpSpPr>
        <p:grpSpPr>
          <a:xfrm>
            <a:off x="401312" y="4770337"/>
            <a:ext cx="3669908" cy="1897552"/>
            <a:chOff x="836341" y="1485900"/>
            <a:chExt cx="3122342" cy="1479929"/>
          </a:xfrm>
          <a:solidFill>
            <a:srgbClr val="007EC7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D3C2042-9BC0-43D2-8B44-62EF2297F994}"/>
                </a:ext>
              </a:extLst>
            </p:cNvPr>
            <p:cNvSpPr/>
            <p:nvPr/>
          </p:nvSpPr>
          <p:spPr>
            <a:xfrm>
              <a:off x="836341" y="1650185"/>
              <a:ext cx="3122342" cy="1315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76CB314-3C6F-4834-9A7C-A259B6DF0114}"/>
                </a:ext>
              </a:extLst>
            </p:cNvPr>
            <p:cNvSpPr/>
            <p:nvPr/>
          </p:nvSpPr>
          <p:spPr>
            <a:xfrm>
              <a:off x="981307" y="1485900"/>
              <a:ext cx="535258" cy="270418"/>
            </a:xfrm>
            <a:prstGeom prst="roundRect">
              <a:avLst>
                <a:gd name="adj" fmla="val 99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A937945D-AAD3-4F58-90BA-A562F7FE1C02}"/>
                </a:ext>
              </a:extLst>
            </p:cNvPr>
            <p:cNvSpPr/>
            <p:nvPr/>
          </p:nvSpPr>
          <p:spPr>
            <a:xfrm>
              <a:off x="1737505" y="1485900"/>
              <a:ext cx="535258" cy="270418"/>
            </a:xfrm>
            <a:prstGeom prst="roundRect">
              <a:avLst>
                <a:gd name="adj" fmla="val 49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B132F19-6CEB-4DFE-92C0-5AD516E72031}"/>
                </a:ext>
              </a:extLst>
            </p:cNvPr>
            <p:cNvSpPr/>
            <p:nvPr/>
          </p:nvSpPr>
          <p:spPr>
            <a:xfrm>
              <a:off x="3267308" y="1491475"/>
              <a:ext cx="535258" cy="270418"/>
            </a:xfrm>
            <a:prstGeom prst="roundRect">
              <a:avLst>
                <a:gd name="adj" fmla="val 83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539B3FA7-AABD-4359-AAFA-1F0CD2CB38A8}"/>
                </a:ext>
              </a:extLst>
            </p:cNvPr>
            <p:cNvSpPr/>
            <p:nvPr/>
          </p:nvSpPr>
          <p:spPr>
            <a:xfrm>
              <a:off x="2499280" y="1485900"/>
              <a:ext cx="535258" cy="270418"/>
            </a:xfrm>
            <a:prstGeom prst="roundRect">
              <a:avLst>
                <a:gd name="adj" fmla="val 99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F8297A5F-D276-49B0-9160-A22D8DFB469A}"/>
              </a:ext>
            </a:extLst>
          </p:cNvPr>
          <p:cNvSpPr txBox="1"/>
          <p:nvPr/>
        </p:nvSpPr>
        <p:spPr>
          <a:xfrm>
            <a:off x="391926" y="5777928"/>
            <a:ext cx="36062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GB" sz="1600" dirty="0">
                <a:solidFill>
                  <a:schemeClr val="bg1"/>
                </a:solidFill>
                <a:latin typeface="NBS Light" panose="020B0303030303020204" pitchFamily="34" charset="0"/>
              </a:rPr>
              <a:t>Instil a focus on Value Measurement.</a:t>
            </a:r>
            <a:br>
              <a:rPr lang="en-GB" sz="1600" dirty="0">
                <a:solidFill>
                  <a:schemeClr val="bg1"/>
                </a:solidFill>
                <a:latin typeface="NBS Light" panose="020B0303030303020204" pitchFamily="34" charset="0"/>
              </a:rPr>
            </a:br>
            <a:r>
              <a:rPr lang="en-GB" sz="1600" dirty="0">
                <a:solidFill>
                  <a:schemeClr val="bg1"/>
                </a:solidFill>
                <a:latin typeface="NBS Light" panose="020B0303030303020204" pitchFamily="34" charset="0"/>
              </a:rPr>
              <a:t>Demonstrate how leading indicators can predict risks to value realisation.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87ED93D-7627-4937-9F6D-C3A51060BE47}"/>
              </a:ext>
            </a:extLst>
          </p:cNvPr>
          <p:cNvGrpSpPr/>
          <p:nvPr/>
        </p:nvGrpSpPr>
        <p:grpSpPr>
          <a:xfrm>
            <a:off x="4282035" y="4770338"/>
            <a:ext cx="3669908" cy="1918460"/>
            <a:chOff x="836341" y="1485900"/>
            <a:chExt cx="3122342" cy="160398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7115E9F-5E2D-4E17-8D1D-BC85E0199479}"/>
                </a:ext>
              </a:extLst>
            </p:cNvPr>
            <p:cNvSpPr/>
            <p:nvPr/>
          </p:nvSpPr>
          <p:spPr>
            <a:xfrm>
              <a:off x="836341" y="1650184"/>
              <a:ext cx="3122342" cy="14397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042F42AD-E9F5-46DE-9712-3E9E237EDC47}"/>
                </a:ext>
              </a:extLst>
            </p:cNvPr>
            <p:cNvSpPr/>
            <p:nvPr/>
          </p:nvSpPr>
          <p:spPr>
            <a:xfrm>
              <a:off x="981307" y="1485900"/>
              <a:ext cx="535258" cy="270418"/>
            </a:xfrm>
            <a:prstGeom prst="roundRect">
              <a:avLst>
                <a:gd name="adj" fmla="val 99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8D77420D-E7D8-44B7-AA1A-381A4B1CC1EB}"/>
                </a:ext>
              </a:extLst>
            </p:cNvPr>
            <p:cNvSpPr/>
            <p:nvPr/>
          </p:nvSpPr>
          <p:spPr>
            <a:xfrm>
              <a:off x="1737505" y="1485900"/>
              <a:ext cx="535258" cy="270418"/>
            </a:xfrm>
            <a:prstGeom prst="roundRect">
              <a:avLst>
                <a:gd name="adj" fmla="val 49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99BF8247-D247-4F6C-8EB8-2FC6C03D8BC0}"/>
                </a:ext>
              </a:extLst>
            </p:cNvPr>
            <p:cNvSpPr/>
            <p:nvPr/>
          </p:nvSpPr>
          <p:spPr>
            <a:xfrm>
              <a:off x="3267308" y="1491475"/>
              <a:ext cx="535258" cy="270418"/>
            </a:xfrm>
            <a:prstGeom prst="roundRect">
              <a:avLst>
                <a:gd name="adj" fmla="val 83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4C663064-0529-40CA-9740-7D38A030384D}"/>
                </a:ext>
              </a:extLst>
            </p:cNvPr>
            <p:cNvSpPr/>
            <p:nvPr/>
          </p:nvSpPr>
          <p:spPr>
            <a:xfrm>
              <a:off x="2499280" y="1485900"/>
              <a:ext cx="535258" cy="270418"/>
            </a:xfrm>
            <a:prstGeom prst="roundRect">
              <a:avLst>
                <a:gd name="adj" fmla="val 99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AA57CB4E-E594-476A-8392-31D83602A2FB}"/>
              </a:ext>
            </a:extLst>
          </p:cNvPr>
          <p:cNvSpPr txBox="1"/>
          <p:nvPr/>
        </p:nvSpPr>
        <p:spPr>
          <a:xfrm>
            <a:off x="4318225" y="5827067"/>
            <a:ext cx="37092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GB" sz="1600" dirty="0">
                <a:solidFill>
                  <a:schemeClr val="bg1"/>
                </a:solidFill>
                <a:latin typeface="NBS Light" panose="020B0303030303020204" pitchFamily="34" charset="0"/>
              </a:rPr>
              <a:t>Become an advocate for course correction. Showcase examples of teams course correcting to achieve more Value.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A0A39A7-7C21-4056-8B26-44B66B394705}"/>
              </a:ext>
            </a:extLst>
          </p:cNvPr>
          <p:cNvGrpSpPr/>
          <p:nvPr/>
        </p:nvGrpSpPr>
        <p:grpSpPr>
          <a:xfrm>
            <a:off x="8199427" y="4770337"/>
            <a:ext cx="3787802" cy="1897552"/>
            <a:chOff x="836341" y="1485900"/>
            <a:chExt cx="3122342" cy="1479929"/>
          </a:xfrm>
          <a:solidFill>
            <a:srgbClr val="ED6729"/>
          </a:solidFill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5D4AE58-0857-4266-ABDD-11F0B8A37C5F}"/>
                </a:ext>
              </a:extLst>
            </p:cNvPr>
            <p:cNvSpPr/>
            <p:nvPr/>
          </p:nvSpPr>
          <p:spPr>
            <a:xfrm>
              <a:off x="836341" y="1650185"/>
              <a:ext cx="3122342" cy="1315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97BB1E8E-25F9-4D1D-8469-70A6129BAA91}"/>
                </a:ext>
              </a:extLst>
            </p:cNvPr>
            <p:cNvSpPr/>
            <p:nvPr/>
          </p:nvSpPr>
          <p:spPr>
            <a:xfrm>
              <a:off x="981307" y="1485900"/>
              <a:ext cx="535258" cy="270418"/>
            </a:xfrm>
            <a:prstGeom prst="roundRect">
              <a:avLst>
                <a:gd name="adj" fmla="val 99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01CE0133-37E2-45F5-8A37-49BF66B14B09}"/>
                </a:ext>
              </a:extLst>
            </p:cNvPr>
            <p:cNvSpPr/>
            <p:nvPr/>
          </p:nvSpPr>
          <p:spPr>
            <a:xfrm>
              <a:off x="1737505" y="1485900"/>
              <a:ext cx="535258" cy="270418"/>
            </a:xfrm>
            <a:prstGeom prst="roundRect">
              <a:avLst>
                <a:gd name="adj" fmla="val 49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EA38C75F-DF62-4850-8F39-DE518E0BC1E7}"/>
                </a:ext>
              </a:extLst>
            </p:cNvPr>
            <p:cNvSpPr/>
            <p:nvPr/>
          </p:nvSpPr>
          <p:spPr>
            <a:xfrm>
              <a:off x="3267308" y="1491475"/>
              <a:ext cx="535258" cy="270418"/>
            </a:xfrm>
            <a:prstGeom prst="roundRect">
              <a:avLst>
                <a:gd name="adj" fmla="val 83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865EA707-24F5-4D14-BD56-5033C8DB9385}"/>
                </a:ext>
              </a:extLst>
            </p:cNvPr>
            <p:cNvSpPr/>
            <p:nvPr/>
          </p:nvSpPr>
          <p:spPr>
            <a:xfrm>
              <a:off x="2499280" y="1485900"/>
              <a:ext cx="535258" cy="270418"/>
            </a:xfrm>
            <a:prstGeom prst="roundRect">
              <a:avLst>
                <a:gd name="adj" fmla="val 99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8B6A89BC-714D-47EF-AB4B-34FFC25BD91A}"/>
              </a:ext>
            </a:extLst>
          </p:cNvPr>
          <p:cNvSpPr txBox="1"/>
          <p:nvPr/>
        </p:nvSpPr>
        <p:spPr>
          <a:xfrm>
            <a:off x="8123908" y="5827067"/>
            <a:ext cx="38562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GB" sz="1600" dirty="0">
                <a:solidFill>
                  <a:schemeClr val="bg1"/>
                </a:solidFill>
                <a:latin typeface="NBS Light" panose="020B0303030303020204" pitchFamily="34" charset="0"/>
              </a:rPr>
              <a:t>Accept ‘good enough’ improvement, then course correct. This builds psychological safety leading to genuine behaviour change.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8D8F32C-70D6-4910-9CE1-CD0EE5A07658}"/>
              </a:ext>
            </a:extLst>
          </p:cNvPr>
          <p:cNvGrpSpPr/>
          <p:nvPr/>
        </p:nvGrpSpPr>
        <p:grpSpPr>
          <a:xfrm>
            <a:off x="2256357" y="2842459"/>
            <a:ext cx="3669908" cy="1869463"/>
            <a:chOff x="836341" y="1485900"/>
            <a:chExt cx="3122342" cy="1458022"/>
          </a:xfrm>
          <a:solidFill>
            <a:srgbClr val="75B726"/>
          </a:solidFill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DD9F5A6-B122-4CE4-A343-C70FBC891C9E}"/>
                </a:ext>
              </a:extLst>
            </p:cNvPr>
            <p:cNvSpPr/>
            <p:nvPr/>
          </p:nvSpPr>
          <p:spPr>
            <a:xfrm>
              <a:off x="836341" y="1650185"/>
              <a:ext cx="3122342" cy="12937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FD7D47D1-4389-462E-AA01-AA536A1F7960}"/>
                </a:ext>
              </a:extLst>
            </p:cNvPr>
            <p:cNvSpPr/>
            <p:nvPr/>
          </p:nvSpPr>
          <p:spPr>
            <a:xfrm>
              <a:off x="981307" y="1485900"/>
              <a:ext cx="535258" cy="270418"/>
            </a:xfrm>
            <a:prstGeom prst="roundRect">
              <a:avLst>
                <a:gd name="adj" fmla="val 99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0829F6D7-8526-431F-AC10-498B1F2106FC}"/>
                </a:ext>
              </a:extLst>
            </p:cNvPr>
            <p:cNvSpPr/>
            <p:nvPr/>
          </p:nvSpPr>
          <p:spPr>
            <a:xfrm>
              <a:off x="1737505" y="1485900"/>
              <a:ext cx="535258" cy="270418"/>
            </a:xfrm>
            <a:prstGeom prst="roundRect">
              <a:avLst>
                <a:gd name="adj" fmla="val 49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A7B20849-A91A-45D3-9CD8-AE6A89B4C81F}"/>
                </a:ext>
              </a:extLst>
            </p:cNvPr>
            <p:cNvSpPr/>
            <p:nvPr/>
          </p:nvSpPr>
          <p:spPr>
            <a:xfrm>
              <a:off x="3267308" y="1491475"/>
              <a:ext cx="535258" cy="270418"/>
            </a:xfrm>
            <a:prstGeom prst="roundRect">
              <a:avLst>
                <a:gd name="adj" fmla="val 83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086140B3-ED12-4695-83A1-D510E29810D4}"/>
                </a:ext>
              </a:extLst>
            </p:cNvPr>
            <p:cNvSpPr/>
            <p:nvPr/>
          </p:nvSpPr>
          <p:spPr>
            <a:xfrm>
              <a:off x="2499280" y="1485900"/>
              <a:ext cx="535258" cy="270418"/>
            </a:xfrm>
            <a:prstGeom prst="roundRect">
              <a:avLst>
                <a:gd name="adj" fmla="val 99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E3DDF5E1-481B-4DD1-B2A1-F9DCC6264DBC}"/>
              </a:ext>
            </a:extLst>
          </p:cNvPr>
          <p:cNvSpPr txBox="1"/>
          <p:nvPr/>
        </p:nvSpPr>
        <p:spPr>
          <a:xfrm>
            <a:off x="2380763" y="3936902"/>
            <a:ext cx="36171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GB" sz="1600" dirty="0">
                <a:solidFill>
                  <a:schemeClr val="bg1"/>
                </a:solidFill>
                <a:latin typeface="NBS Light" panose="020B0303030303020204" pitchFamily="34" charset="0"/>
              </a:rPr>
              <a:t>Support teams to visualise their Value Story, helping them to highlight uncertain assumptions &amp; risks to Value</a:t>
            </a:r>
          </a:p>
          <a:p>
            <a:pPr algn="ctr">
              <a:lnSpc>
                <a:spcPts val="1800"/>
              </a:lnSpc>
            </a:pPr>
            <a:endParaRPr lang="en-GB" sz="1600" dirty="0">
              <a:solidFill>
                <a:schemeClr val="bg1"/>
              </a:solidFill>
              <a:latin typeface="NBS Light" panose="020B0303030303020204" pitchFamily="34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C0E190E-D9A9-489D-B56C-A1B0E82D7E2D}"/>
              </a:ext>
            </a:extLst>
          </p:cNvPr>
          <p:cNvGrpSpPr/>
          <p:nvPr/>
        </p:nvGrpSpPr>
        <p:grpSpPr>
          <a:xfrm>
            <a:off x="6177729" y="2836466"/>
            <a:ext cx="3787801" cy="1869463"/>
            <a:chOff x="836341" y="1485900"/>
            <a:chExt cx="3122342" cy="1458022"/>
          </a:xfrm>
          <a:solidFill>
            <a:srgbClr val="4F227A"/>
          </a:solidFill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3F0E909-0D7F-4426-85C4-8F05D31FB3DE}"/>
                </a:ext>
              </a:extLst>
            </p:cNvPr>
            <p:cNvSpPr/>
            <p:nvPr/>
          </p:nvSpPr>
          <p:spPr>
            <a:xfrm>
              <a:off x="836341" y="1650185"/>
              <a:ext cx="3122342" cy="12937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9E87474A-15D9-447C-B7DC-8D7B7B45A804}"/>
                </a:ext>
              </a:extLst>
            </p:cNvPr>
            <p:cNvSpPr/>
            <p:nvPr/>
          </p:nvSpPr>
          <p:spPr>
            <a:xfrm>
              <a:off x="981307" y="1485900"/>
              <a:ext cx="535258" cy="270418"/>
            </a:xfrm>
            <a:prstGeom prst="roundRect">
              <a:avLst>
                <a:gd name="adj" fmla="val 99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B143CD8F-9A87-4B35-87B1-EBF40DE48E68}"/>
                </a:ext>
              </a:extLst>
            </p:cNvPr>
            <p:cNvSpPr/>
            <p:nvPr/>
          </p:nvSpPr>
          <p:spPr>
            <a:xfrm>
              <a:off x="1737505" y="1485900"/>
              <a:ext cx="535258" cy="270418"/>
            </a:xfrm>
            <a:prstGeom prst="roundRect">
              <a:avLst>
                <a:gd name="adj" fmla="val 49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763E1E1E-9BCA-41B8-86CA-BC4CA46E621E}"/>
                </a:ext>
              </a:extLst>
            </p:cNvPr>
            <p:cNvSpPr/>
            <p:nvPr/>
          </p:nvSpPr>
          <p:spPr>
            <a:xfrm>
              <a:off x="3267308" y="1491475"/>
              <a:ext cx="535258" cy="270418"/>
            </a:xfrm>
            <a:prstGeom prst="roundRect">
              <a:avLst>
                <a:gd name="adj" fmla="val 830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BE91C4E7-8928-4C61-9603-99A3FF401ED7}"/>
                </a:ext>
              </a:extLst>
            </p:cNvPr>
            <p:cNvSpPr/>
            <p:nvPr/>
          </p:nvSpPr>
          <p:spPr>
            <a:xfrm>
              <a:off x="2499280" y="1485900"/>
              <a:ext cx="535258" cy="270418"/>
            </a:xfrm>
            <a:prstGeom prst="roundRect">
              <a:avLst>
                <a:gd name="adj" fmla="val 99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9E445FD9-46D0-46B6-8A21-3544851A9055}"/>
              </a:ext>
            </a:extLst>
          </p:cNvPr>
          <p:cNvSpPr txBox="1"/>
          <p:nvPr/>
        </p:nvSpPr>
        <p:spPr>
          <a:xfrm>
            <a:off x="6068668" y="3960726"/>
            <a:ext cx="3991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GB" sz="1600" dirty="0">
                <a:solidFill>
                  <a:schemeClr val="bg1"/>
                </a:solidFill>
                <a:latin typeface="NBS Light" panose="020B0303030303020204" pitchFamily="34" charset="0"/>
              </a:rPr>
              <a:t>Aim for improving small increments, rather than leaping to the end goal. Behaviour change is tough &amp; requires adequate support. </a:t>
            </a:r>
          </a:p>
          <a:p>
            <a:pPr algn="ctr">
              <a:lnSpc>
                <a:spcPts val="1800"/>
              </a:lnSpc>
            </a:pPr>
            <a:endParaRPr lang="en-GB" sz="1600" dirty="0">
              <a:solidFill>
                <a:schemeClr val="bg1"/>
              </a:solidFill>
              <a:latin typeface="NBS Light" panose="020B0303030303020204" pitchFamily="34" charset="0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536B2BC-FE1E-4959-9E2A-3C1C1609F10B}"/>
              </a:ext>
            </a:extLst>
          </p:cNvPr>
          <p:cNvGrpSpPr/>
          <p:nvPr/>
        </p:nvGrpSpPr>
        <p:grpSpPr>
          <a:xfrm>
            <a:off x="4218275" y="865403"/>
            <a:ext cx="3669908" cy="1869463"/>
            <a:chOff x="836341" y="1485900"/>
            <a:chExt cx="3122342" cy="1458022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EA58E85-3299-4DCC-8267-BE1867246006}"/>
                </a:ext>
              </a:extLst>
            </p:cNvPr>
            <p:cNvSpPr/>
            <p:nvPr/>
          </p:nvSpPr>
          <p:spPr>
            <a:xfrm>
              <a:off x="836341" y="1650185"/>
              <a:ext cx="3122342" cy="1293737"/>
            </a:xfrm>
            <a:prstGeom prst="rect">
              <a:avLst/>
            </a:prstGeom>
            <a:solidFill>
              <a:srgbClr val="112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9DAF8379-7E9B-406A-B7E4-F5DEB4C5D793}"/>
                </a:ext>
              </a:extLst>
            </p:cNvPr>
            <p:cNvSpPr/>
            <p:nvPr/>
          </p:nvSpPr>
          <p:spPr>
            <a:xfrm>
              <a:off x="981307" y="1485900"/>
              <a:ext cx="535258" cy="270418"/>
            </a:xfrm>
            <a:prstGeom prst="roundRect">
              <a:avLst>
                <a:gd name="adj" fmla="val 9976"/>
              </a:avLst>
            </a:prstGeom>
            <a:solidFill>
              <a:srgbClr val="112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6F4912F7-CBDB-45A1-B2F1-2C93D5383A35}"/>
                </a:ext>
              </a:extLst>
            </p:cNvPr>
            <p:cNvSpPr/>
            <p:nvPr/>
          </p:nvSpPr>
          <p:spPr>
            <a:xfrm>
              <a:off x="1737505" y="1485900"/>
              <a:ext cx="535258" cy="270418"/>
            </a:xfrm>
            <a:prstGeom prst="roundRect">
              <a:avLst>
                <a:gd name="adj" fmla="val 4957"/>
              </a:avLst>
            </a:prstGeom>
            <a:solidFill>
              <a:srgbClr val="112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FD7A47E9-09C1-4DAC-ACA4-9107AB1C5075}"/>
                </a:ext>
              </a:extLst>
            </p:cNvPr>
            <p:cNvSpPr/>
            <p:nvPr/>
          </p:nvSpPr>
          <p:spPr>
            <a:xfrm>
              <a:off x="3267308" y="1491475"/>
              <a:ext cx="535258" cy="270418"/>
            </a:xfrm>
            <a:prstGeom prst="roundRect">
              <a:avLst>
                <a:gd name="adj" fmla="val 8303"/>
              </a:avLst>
            </a:prstGeom>
            <a:solidFill>
              <a:srgbClr val="112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47DB23B7-ED43-4E4B-B40C-4E0C440FF0FE}"/>
                </a:ext>
              </a:extLst>
            </p:cNvPr>
            <p:cNvSpPr/>
            <p:nvPr/>
          </p:nvSpPr>
          <p:spPr>
            <a:xfrm>
              <a:off x="2499280" y="1485900"/>
              <a:ext cx="535258" cy="270418"/>
            </a:xfrm>
            <a:prstGeom prst="roundRect">
              <a:avLst>
                <a:gd name="adj" fmla="val 9976"/>
              </a:avLst>
            </a:prstGeom>
            <a:solidFill>
              <a:srgbClr val="112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1F5479B3-DF1C-4285-A6BC-87E67B0C561F}"/>
              </a:ext>
            </a:extLst>
          </p:cNvPr>
          <p:cNvSpPr txBox="1"/>
          <p:nvPr/>
        </p:nvSpPr>
        <p:spPr>
          <a:xfrm>
            <a:off x="4136410" y="1976878"/>
            <a:ext cx="38004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GB" sz="1600" dirty="0">
                <a:solidFill>
                  <a:schemeClr val="bg1"/>
                </a:solidFill>
                <a:latin typeface="NBS Light" panose="020B0303030303020204" pitchFamily="34" charset="0"/>
              </a:rPr>
              <a:t>Make OKRs visible throughout the Business, not just Change Teams. Dialogue &amp; ‘buy in’ from all impacted areas is essential. </a:t>
            </a:r>
          </a:p>
        </p:txBody>
      </p:sp>
      <p:pic>
        <p:nvPicPr>
          <p:cNvPr id="7" name="Graphic 6" descr="Gauge">
            <a:extLst>
              <a:ext uri="{FF2B5EF4-FFF2-40B4-BE49-F238E27FC236}">
                <a16:creationId xmlns:a16="http://schemas.microsoft.com/office/drawing/2014/main" id="{390CEAF8-E43D-495E-BF71-26A35C66A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9848" y="4912292"/>
            <a:ext cx="1047406" cy="1047406"/>
          </a:xfrm>
          <a:prstGeom prst="rect">
            <a:avLst/>
          </a:prstGeom>
        </p:spPr>
      </p:pic>
      <p:pic>
        <p:nvPicPr>
          <p:cNvPr id="19" name="Graphic 18" descr="Customer review">
            <a:extLst>
              <a:ext uri="{FF2B5EF4-FFF2-40B4-BE49-F238E27FC236}">
                <a16:creationId xmlns:a16="http://schemas.microsoft.com/office/drawing/2014/main" id="{A8967BC2-BEBB-4065-B397-404AD24C7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6255" y="1178292"/>
            <a:ext cx="839789" cy="839789"/>
          </a:xfrm>
          <a:prstGeom prst="rect">
            <a:avLst/>
          </a:prstGeom>
        </p:spPr>
      </p:pic>
      <p:pic>
        <p:nvPicPr>
          <p:cNvPr id="21" name="Graphic 20" descr="Handshake">
            <a:extLst>
              <a:ext uri="{FF2B5EF4-FFF2-40B4-BE49-F238E27FC236}">
                <a16:creationId xmlns:a16="http://schemas.microsoft.com/office/drawing/2014/main" id="{40E4EC8F-5781-4ED3-9231-139AF4BD3B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4185" y="4783975"/>
            <a:ext cx="1388916" cy="1388916"/>
          </a:xfrm>
          <a:prstGeom prst="rect">
            <a:avLst/>
          </a:prstGeom>
        </p:spPr>
      </p:pic>
      <p:pic>
        <p:nvPicPr>
          <p:cNvPr id="125" name="Graphic 124" descr="Signpost">
            <a:extLst>
              <a:ext uri="{FF2B5EF4-FFF2-40B4-BE49-F238E27FC236}">
                <a16:creationId xmlns:a16="http://schemas.microsoft.com/office/drawing/2014/main" id="{4C9BDFAE-355E-4F2C-A735-0C71809310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39709" y="4985948"/>
            <a:ext cx="986335" cy="955613"/>
          </a:xfrm>
          <a:prstGeom prst="rect">
            <a:avLst/>
          </a:prstGeom>
        </p:spPr>
      </p:pic>
      <p:pic>
        <p:nvPicPr>
          <p:cNvPr id="6" name="Graphic 5" descr="Presentation with org chart">
            <a:extLst>
              <a:ext uri="{FF2B5EF4-FFF2-40B4-BE49-F238E27FC236}">
                <a16:creationId xmlns:a16="http://schemas.microsoft.com/office/drawing/2014/main" id="{1E3611C4-E05F-4E87-B3C4-DA7606CEFE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05706" y="2976204"/>
            <a:ext cx="1055297" cy="1110212"/>
          </a:xfrm>
          <a:prstGeom prst="rect">
            <a:avLst/>
          </a:prstGeom>
        </p:spPr>
      </p:pic>
      <p:pic>
        <p:nvPicPr>
          <p:cNvPr id="18" name="Graphic 17" descr="Workflow">
            <a:extLst>
              <a:ext uri="{FF2B5EF4-FFF2-40B4-BE49-F238E27FC236}">
                <a16:creationId xmlns:a16="http://schemas.microsoft.com/office/drawing/2014/main" id="{6A2F2D6D-50DC-406A-A9C0-7D34AA9E8D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10078" y="3072762"/>
            <a:ext cx="1016320" cy="101632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75C0634-BDB1-4159-8593-AD5E27753E7F}"/>
              </a:ext>
            </a:extLst>
          </p:cNvPr>
          <p:cNvSpPr txBox="1"/>
          <p:nvPr/>
        </p:nvSpPr>
        <p:spPr>
          <a:xfrm>
            <a:off x="4456546" y="1227370"/>
            <a:ext cx="19325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GB" b="1" dirty="0">
                <a:solidFill>
                  <a:schemeClr val="bg1"/>
                </a:solidFill>
                <a:latin typeface="NBS Medium" panose="020B0603030303020204" pitchFamily="34" charset="0"/>
              </a:rPr>
              <a:t>Business Owned OKRs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6762C2-D1C7-4BE6-BB2A-4B973C19E0D1}"/>
              </a:ext>
            </a:extLst>
          </p:cNvPr>
          <p:cNvSpPr txBox="1"/>
          <p:nvPr/>
        </p:nvSpPr>
        <p:spPr>
          <a:xfrm>
            <a:off x="2530449" y="3254750"/>
            <a:ext cx="19325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GB" b="1" dirty="0">
                <a:solidFill>
                  <a:schemeClr val="bg1"/>
                </a:solidFill>
                <a:latin typeface="NBS Medium" panose="020B0603030303020204" pitchFamily="34" charset="0"/>
              </a:rPr>
              <a:t>Tailor Support &amp; Coaching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65CB54-A924-4225-BA7D-51F3AE60FA19}"/>
              </a:ext>
            </a:extLst>
          </p:cNvPr>
          <p:cNvSpPr txBox="1"/>
          <p:nvPr/>
        </p:nvSpPr>
        <p:spPr>
          <a:xfrm>
            <a:off x="6431281" y="3324986"/>
            <a:ext cx="19325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GB" b="1" dirty="0">
                <a:solidFill>
                  <a:schemeClr val="bg1"/>
                </a:solidFill>
                <a:latin typeface="NBS Medium" panose="020B0603030303020204" pitchFamily="34" charset="0"/>
              </a:rPr>
              <a:t>Step Changes, Not Marathons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D61BCF9-827D-42D6-8F4B-F241BB975123}"/>
              </a:ext>
            </a:extLst>
          </p:cNvPr>
          <p:cNvSpPr txBox="1"/>
          <p:nvPr/>
        </p:nvSpPr>
        <p:spPr>
          <a:xfrm>
            <a:off x="620552" y="5217873"/>
            <a:ext cx="20368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GB" b="1" dirty="0">
                <a:solidFill>
                  <a:schemeClr val="bg1"/>
                </a:solidFill>
                <a:latin typeface="NBS Medium" panose="020B0603030303020204" pitchFamily="34" charset="0"/>
              </a:rPr>
              <a:t>Value Measurement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C4BCFC-EF54-4645-A076-0BFDB66EB5C4}"/>
              </a:ext>
            </a:extLst>
          </p:cNvPr>
          <p:cNvSpPr txBox="1"/>
          <p:nvPr/>
        </p:nvSpPr>
        <p:spPr>
          <a:xfrm>
            <a:off x="4513675" y="5249243"/>
            <a:ext cx="18946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GB" b="1" dirty="0">
                <a:solidFill>
                  <a:schemeClr val="bg1"/>
                </a:solidFill>
                <a:latin typeface="NBS Medium" panose="020B0603030303020204" pitchFamily="34" charset="0"/>
              </a:rPr>
              <a:t>Course Correction is OK!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70E49B-1B0C-47B8-9862-CB166306FE78}"/>
              </a:ext>
            </a:extLst>
          </p:cNvPr>
          <p:cNvSpPr txBox="1"/>
          <p:nvPr/>
        </p:nvSpPr>
        <p:spPr>
          <a:xfrm>
            <a:off x="8266342" y="5274412"/>
            <a:ext cx="22009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GB" b="1" dirty="0">
                <a:solidFill>
                  <a:schemeClr val="bg1"/>
                </a:solidFill>
                <a:latin typeface="NBS Medium" panose="020B0603030303020204" pitchFamily="34" charset="0"/>
              </a:rPr>
              <a:t>Accept ‘Good Enough’</a:t>
            </a:r>
          </a:p>
        </p:txBody>
      </p:sp>
    </p:spTree>
    <p:extLst>
      <p:ext uri="{BB962C8B-B14F-4D97-AF65-F5344CB8AC3E}">
        <p14:creationId xmlns:p14="http://schemas.microsoft.com/office/powerpoint/2010/main" val="289879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84" grpId="0"/>
      <p:bldP spid="91" grpId="0"/>
      <p:bldP spid="105" grpId="0"/>
      <p:bldP spid="112" grpId="0"/>
      <p:bldP spid="119" grpId="0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8FCBD228-7D5D-4C4F-AF6B-CF74CFC19064}"/>
              </a:ext>
            </a:extLst>
          </p:cNvPr>
          <p:cNvSpPr txBox="1"/>
          <p:nvPr/>
        </p:nvSpPr>
        <p:spPr>
          <a:xfrm>
            <a:off x="35031" y="-71235"/>
            <a:ext cx="1132800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Medium" panose="020B0603030303020204" pitchFamily="34" charset="0"/>
                <a:ea typeface="+mn-ea"/>
                <a:cs typeface="+mn-cs"/>
              </a:rPr>
              <a:t>Example Support</a:t>
            </a:r>
          </a:p>
        </p:txBody>
      </p:sp>
      <p:sp>
        <p:nvSpPr>
          <p:cNvPr id="4" name="Google Shape;30;p5">
            <a:extLst>
              <a:ext uri="{FF2B5EF4-FFF2-40B4-BE49-F238E27FC236}">
                <a16:creationId xmlns:a16="http://schemas.microsoft.com/office/drawing/2014/main" id="{1819A266-5EC9-4A41-B575-1A26EC44190D}"/>
              </a:ext>
            </a:extLst>
          </p:cNvPr>
          <p:cNvSpPr/>
          <p:nvPr/>
        </p:nvSpPr>
        <p:spPr>
          <a:xfrm>
            <a:off x="4847756" y="1335103"/>
            <a:ext cx="2321198" cy="1502812"/>
          </a:xfrm>
          <a:custGeom>
            <a:avLst/>
            <a:gdLst>
              <a:gd name="connsiteX0" fmla="*/ 0 w 315160"/>
              <a:gd name="connsiteY0" fmla="*/ 0 h 167717"/>
              <a:gd name="connsiteX1" fmla="*/ 315160 w 315160"/>
              <a:gd name="connsiteY1" fmla="*/ 10409 h 167717"/>
              <a:gd name="connsiteX2" fmla="*/ 310823 w 315160"/>
              <a:gd name="connsiteY2" fmla="*/ 159315 h 167717"/>
              <a:gd name="connsiteX3" fmla="*/ 2843 w 315160"/>
              <a:gd name="connsiteY3" fmla="*/ 167717 h 167717"/>
              <a:gd name="connsiteX4" fmla="*/ 0 w 315160"/>
              <a:gd name="connsiteY4" fmla="*/ 0 h 16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160" h="167717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2843" y="167717"/>
                </a:lnTo>
                <a:cubicBezTo>
                  <a:pt x="-241" y="111913"/>
                  <a:pt x="3084" y="55804"/>
                  <a:pt x="0" y="0"/>
                </a:cubicBezTo>
                <a:close/>
              </a:path>
            </a:pathLst>
          </a:custGeom>
          <a:solidFill>
            <a:srgbClr val="ED6729">
              <a:alpha val="12941"/>
            </a:srgbClr>
          </a:solidFill>
          <a:ln w="1905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8" name="Google Shape;30;p5">
            <a:extLst>
              <a:ext uri="{FF2B5EF4-FFF2-40B4-BE49-F238E27FC236}">
                <a16:creationId xmlns:a16="http://schemas.microsoft.com/office/drawing/2014/main" id="{559D9D35-2F87-4BC6-BB00-9C71E432BC08}"/>
              </a:ext>
            </a:extLst>
          </p:cNvPr>
          <p:cNvSpPr/>
          <p:nvPr/>
        </p:nvSpPr>
        <p:spPr>
          <a:xfrm>
            <a:off x="4415875" y="4961744"/>
            <a:ext cx="3278509" cy="737018"/>
          </a:xfrm>
          <a:custGeom>
            <a:avLst/>
            <a:gdLst>
              <a:gd name="connsiteX0" fmla="*/ 0 w 315160"/>
              <a:gd name="connsiteY0" fmla="*/ 0 h 167717"/>
              <a:gd name="connsiteX1" fmla="*/ 315160 w 315160"/>
              <a:gd name="connsiteY1" fmla="*/ 10409 h 167717"/>
              <a:gd name="connsiteX2" fmla="*/ 310823 w 315160"/>
              <a:gd name="connsiteY2" fmla="*/ 159315 h 167717"/>
              <a:gd name="connsiteX3" fmla="*/ 2843 w 315160"/>
              <a:gd name="connsiteY3" fmla="*/ 167717 h 167717"/>
              <a:gd name="connsiteX4" fmla="*/ 0 w 315160"/>
              <a:gd name="connsiteY4" fmla="*/ 0 h 16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160" h="167717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2843" y="167717"/>
                </a:lnTo>
                <a:cubicBezTo>
                  <a:pt x="-241" y="111913"/>
                  <a:pt x="3084" y="55804"/>
                  <a:pt x="0" y="0"/>
                </a:cubicBezTo>
                <a:close/>
              </a:path>
            </a:pathLst>
          </a:custGeom>
          <a:solidFill>
            <a:srgbClr val="4F227A">
              <a:alpha val="25098"/>
            </a:srgbClr>
          </a:solidFill>
          <a:ln w="1905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9" name="Google Shape;151;p20">
            <a:extLst>
              <a:ext uri="{FF2B5EF4-FFF2-40B4-BE49-F238E27FC236}">
                <a16:creationId xmlns:a16="http://schemas.microsoft.com/office/drawing/2014/main" id="{2A222C74-60AD-42A7-9EDD-E833C41E363E}"/>
              </a:ext>
            </a:extLst>
          </p:cNvPr>
          <p:cNvSpPr txBox="1">
            <a:spLocks/>
          </p:cNvSpPr>
          <p:nvPr/>
        </p:nvSpPr>
        <p:spPr>
          <a:xfrm>
            <a:off x="4417437" y="4979349"/>
            <a:ext cx="3215161" cy="39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ts val="1575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BS Medium" panose="020B0603030303020204" pitchFamily="34" charset="0"/>
                <a:sym typeface="Sniglet"/>
              </a:rPr>
              <a:t>Is EXPLOITATION required to unlock value? </a:t>
            </a:r>
            <a:b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BS Medium" panose="020B0603030303020204" pitchFamily="34" charset="0"/>
                <a:sym typeface="Sniglet"/>
              </a:rPr>
            </a:br>
            <a:r>
              <a:rPr kumimoji="0" lang="en-GB" sz="1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(potentially from another Team)</a:t>
            </a:r>
          </a:p>
        </p:txBody>
      </p:sp>
      <p:sp>
        <p:nvSpPr>
          <p:cNvPr id="11" name="Google Shape;30;p5">
            <a:extLst>
              <a:ext uri="{FF2B5EF4-FFF2-40B4-BE49-F238E27FC236}">
                <a16:creationId xmlns:a16="http://schemas.microsoft.com/office/drawing/2014/main" id="{B1A95C48-B632-426B-AE83-EEBCA4F9F22C}"/>
              </a:ext>
            </a:extLst>
          </p:cNvPr>
          <p:cNvSpPr/>
          <p:nvPr/>
        </p:nvSpPr>
        <p:spPr>
          <a:xfrm>
            <a:off x="4847756" y="5962096"/>
            <a:ext cx="2290060" cy="610853"/>
          </a:xfrm>
          <a:custGeom>
            <a:avLst/>
            <a:gdLst>
              <a:gd name="connsiteX0" fmla="*/ 0 w 315160"/>
              <a:gd name="connsiteY0" fmla="*/ 0 h 167717"/>
              <a:gd name="connsiteX1" fmla="*/ 315160 w 315160"/>
              <a:gd name="connsiteY1" fmla="*/ 10409 h 167717"/>
              <a:gd name="connsiteX2" fmla="*/ 310823 w 315160"/>
              <a:gd name="connsiteY2" fmla="*/ 159315 h 167717"/>
              <a:gd name="connsiteX3" fmla="*/ 2843 w 315160"/>
              <a:gd name="connsiteY3" fmla="*/ 167717 h 167717"/>
              <a:gd name="connsiteX4" fmla="*/ 0 w 315160"/>
              <a:gd name="connsiteY4" fmla="*/ 0 h 16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160" h="167717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2843" y="167717"/>
                </a:lnTo>
                <a:cubicBezTo>
                  <a:pt x="-241" y="111913"/>
                  <a:pt x="3084" y="55804"/>
                  <a:pt x="0" y="0"/>
                </a:cubicBezTo>
                <a:close/>
              </a:path>
            </a:pathLst>
          </a:custGeom>
          <a:solidFill>
            <a:srgbClr val="007EC7">
              <a:alpha val="23922"/>
            </a:srgbClr>
          </a:solidFill>
          <a:ln w="1905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2" name="Google Shape;151;p20">
            <a:extLst>
              <a:ext uri="{FF2B5EF4-FFF2-40B4-BE49-F238E27FC236}">
                <a16:creationId xmlns:a16="http://schemas.microsoft.com/office/drawing/2014/main" id="{82A99B43-2B1F-4727-877A-06A4EA24E266}"/>
              </a:ext>
            </a:extLst>
          </p:cNvPr>
          <p:cNvSpPr txBox="1">
            <a:spLocks/>
          </p:cNvSpPr>
          <p:nvPr/>
        </p:nvSpPr>
        <p:spPr>
          <a:xfrm>
            <a:off x="4875552" y="6031847"/>
            <a:ext cx="2149530" cy="45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ts val="1575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NBS Medium" panose="020B0603030303020204" pitchFamily="34" charset="0"/>
                <a:sym typeface="Sniglet"/>
              </a:rPr>
              <a:t>Capabilities delivered by Teams</a:t>
            </a:r>
          </a:p>
        </p:txBody>
      </p:sp>
      <p:pic>
        <p:nvPicPr>
          <p:cNvPr id="13" name="Graphic 12" descr="Line arrow Counter clockwise curve">
            <a:extLst>
              <a:ext uri="{FF2B5EF4-FFF2-40B4-BE49-F238E27FC236}">
                <a16:creationId xmlns:a16="http://schemas.microsoft.com/office/drawing/2014/main" id="{29E3AB43-3EB1-43E3-828D-4FDCB8FB72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1191"/>
          <a:stretch/>
        </p:blipFill>
        <p:spPr>
          <a:xfrm rot="21118927">
            <a:off x="4534248" y="4576554"/>
            <a:ext cx="751201" cy="423654"/>
          </a:xfrm>
          <a:prstGeom prst="rect">
            <a:avLst/>
          </a:prstGeom>
        </p:spPr>
      </p:pic>
      <p:pic>
        <p:nvPicPr>
          <p:cNvPr id="14" name="Graphic 13" descr="Line arrow Counter clockwise curve">
            <a:extLst>
              <a:ext uri="{FF2B5EF4-FFF2-40B4-BE49-F238E27FC236}">
                <a16:creationId xmlns:a16="http://schemas.microsoft.com/office/drawing/2014/main" id="{71C9BB47-84D8-44A2-840A-9D7780C41B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4043" b="45059"/>
          <a:stretch/>
        </p:blipFill>
        <p:spPr>
          <a:xfrm rot="481073" flipH="1">
            <a:off x="6545884" y="4586981"/>
            <a:ext cx="495468" cy="395789"/>
          </a:xfrm>
          <a:prstGeom prst="rect">
            <a:avLst/>
          </a:prstGeom>
        </p:spPr>
      </p:pic>
      <p:pic>
        <p:nvPicPr>
          <p:cNvPr id="15" name="Graphic 14" descr="Line arrow Counter clockwise curve">
            <a:extLst>
              <a:ext uri="{FF2B5EF4-FFF2-40B4-BE49-F238E27FC236}">
                <a16:creationId xmlns:a16="http://schemas.microsoft.com/office/drawing/2014/main" id="{FB357916-F09E-4B96-891E-D8B739367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118927">
            <a:off x="6655108" y="2873997"/>
            <a:ext cx="751201" cy="609353"/>
          </a:xfrm>
          <a:prstGeom prst="rect">
            <a:avLst/>
          </a:prstGeom>
        </p:spPr>
      </p:pic>
      <p:pic>
        <p:nvPicPr>
          <p:cNvPr id="16" name="Graphic 15" descr="Line arrow Counter clockwise curve">
            <a:extLst>
              <a:ext uri="{FF2B5EF4-FFF2-40B4-BE49-F238E27FC236}">
                <a16:creationId xmlns:a16="http://schemas.microsoft.com/office/drawing/2014/main" id="{1AA89660-1791-47C0-9F53-F67937F88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81073" flipH="1">
            <a:off x="4556948" y="2912616"/>
            <a:ext cx="751201" cy="568785"/>
          </a:xfrm>
          <a:prstGeom prst="rect">
            <a:avLst/>
          </a:prstGeom>
        </p:spPr>
      </p:pic>
      <p:pic>
        <p:nvPicPr>
          <p:cNvPr id="17" name="Graphic 16" descr="Line arrow Straight">
            <a:extLst>
              <a:ext uri="{FF2B5EF4-FFF2-40B4-BE49-F238E27FC236}">
                <a16:creationId xmlns:a16="http://schemas.microsoft.com/office/drawing/2014/main" id="{996EFE41-6B8A-4E68-B8C6-EA76B8866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605628" y="2832541"/>
            <a:ext cx="646683" cy="736180"/>
          </a:xfrm>
          <a:prstGeom prst="rect">
            <a:avLst/>
          </a:prstGeom>
        </p:spPr>
      </p:pic>
      <p:pic>
        <p:nvPicPr>
          <p:cNvPr id="18" name="Graphic 17" descr="Line arrow Straight">
            <a:extLst>
              <a:ext uri="{FF2B5EF4-FFF2-40B4-BE49-F238E27FC236}">
                <a16:creationId xmlns:a16="http://schemas.microsoft.com/office/drawing/2014/main" id="{E7053382-D27F-4F9D-A872-1D2438AFC3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2464" b="22948"/>
          <a:stretch/>
        </p:blipFill>
        <p:spPr>
          <a:xfrm rot="5400000">
            <a:off x="5875851" y="4480194"/>
            <a:ext cx="369073" cy="567251"/>
          </a:xfrm>
          <a:prstGeom prst="rect">
            <a:avLst/>
          </a:prstGeom>
        </p:spPr>
      </p:pic>
      <p:pic>
        <p:nvPicPr>
          <p:cNvPr id="19" name="Graphic 18" descr="Line arrow Straight">
            <a:extLst>
              <a:ext uri="{FF2B5EF4-FFF2-40B4-BE49-F238E27FC236}">
                <a16:creationId xmlns:a16="http://schemas.microsoft.com/office/drawing/2014/main" id="{6560B5DC-7BB2-4F57-8942-D720563F47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5490" r="53993"/>
          <a:stretch/>
        </p:blipFill>
        <p:spPr>
          <a:xfrm rot="5400000">
            <a:off x="5708381" y="5570995"/>
            <a:ext cx="295125" cy="474913"/>
          </a:xfrm>
          <a:prstGeom prst="rect">
            <a:avLst/>
          </a:prstGeom>
        </p:spPr>
      </p:pic>
      <p:sp>
        <p:nvSpPr>
          <p:cNvPr id="20" name="Google Shape;30;p5">
            <a:extLst>
              <a:ext uri="{FF2B5EF4-FFF2-40B4-BE49-F238E27FC236}">
                <a16:creationId xmlns:a16="http://schemas.microsoft.com/office/drawing/2014/main" id="{4D9AD369-730B-4BA9-B273-E4FB3DD41F6D}"/>
              </a:ext>
            </a:extLst>
          </p:cNvPr>
          <p:cNvSpPr/>
          <p:nvPr/>
        </p:nvSpPr>
        <p:spPr>
          <a:xfrm>
            <a:off x="4036711" y="3468842"/>
            <a:ext cx="4014754" cy="1018020"/>
          </a:xfrm>
          <a:custGeom>
            <a:avLst/>
            <a:gdLst>
              <a:gd name="connsiteX0" fmla="*/ 0 w 315160"/>
              <a:gd name="connsiteY0" fmla="*/ 0 h 167717"/>
              <a:gd name="connsiteX1" fmla="*/ 315160 w 315160"/>
              <a:gd name="connsiteY1" fmla="*/ 10409 h 167717"/>
              <a:gd name="connsiteX2" fmla="*/ 310823 w 315160"/>
              <a:gd name="connsiteY2" fmla="*/ 159315 h 167717"/>
              <a:gd name="connsiteX3" fmla="*/ 2843 w 315160"/>
              <a:gd name="connsiteY3" fmla="*/ 167717 h 167717"/>
              <a:gd name="connsiteX4" fmla="*/ 0 w 315160"/>
              <a:gd name="connsiteY4" fmla="*/ 0 h 167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160" h="167717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2843" y="167717"/>
                </a:lnTo>
                <a:cubicBezTo>
                  <a:pt x="-241" y="111913"/>
                  <a:pt x="3084" y="55804"/>
                  <a:pt x="0" y="0"/>
                </a:cubicBezTo>
                <a:close/>
              </a:path>
            </a:pathLst>
          </a:custGeom>
          <a:solidFill>
            <a:srgbClr val="75B726">
              <a:alpha val="25098"/>
            </a:srgbClr>
          </a:solidFill>
          <a:ln w="1905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pic>
        <p:nvPicPr>
          <p:cNvPr id="21" name="Graphic 20" descr="Tools">
            <a:extLst>
              <a:ext uri="{FF2B5EF4-FFF2-40B4-BE49-F238E27FC236}">
                <a16:creationId xmlns:a16="http://schemas.microsoft.com/office/drawing/2014/main" id="{AFC77327-E5B9-4D6C-8BD6-58DD92BF5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69683" y="3827375"/>
            <a:ext cx="345612" cy="345612"/>
          </a:xfrm>
          <a:prstGeom prst="rect">
            <a:avLst/>
          </a:prstGeom>
        </p:spPr>
      </p:pic>
      <p:pic>
        <p:nvPicPr>
          <p:cNvPr id="22" name="Graphic 21" descr="Smart Phone">
            <a:extLst>
              <a:ext uri="{FF2B5EF4-FFF2-40B4-BE49-F238E27FC236}">
                <a16:creationId xmlns:a16="http://schemas.microsoft.com/office/drawing/2014/main" id="{87D4503C-1F87-485E-A91A-84D437701F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4700" y="3819510"/>
            <a:ext cx="325946" cy="325946"/>
          </a:xfrm>
          <a:prstGeom prst="rect">
            <a:avLst/>
          </a:prstGeom>
        </p:spPr>
      </p:pic>
      <p:sp>
        <p:nvSpPr>
          <p:cNvPr id="23" name="Google Shape;151;p20">
            <a:extLst>
              <a:ext uri="{FF2B5EF4-FFF2-40B4-BE49-F238E27FC236}">
                <a16:creationId xmlns:a16="http://schemas.microsoft.com/office/drawing/2014/main" id="{DF777045-B3E2-4D12-A757-B2824F7926D5}"/>
              </a:ext>
            </a:extLst>
          </p:cNvPr>
          <p:cNvSpPr txBox="1">
            <a:spLocks/>
          </p:cNvSpPr>
          <p:nvPr/>
        </p:nvSpPr>
        <p:spPr>
          <a:xfrm>
            <a:off x="6208494" y="4093422"/>
            <a:ext cx="496646" cy="45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ts val="1013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125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No. of Users</a:t>
            </a:r>
          </a:p>
        </p:txBody>
      </p:sp>
      <p:sp>
        <p:nvSpPr>
          <p:cNvPr id="24" name="Google Shape;151;p20">
            <a:extLst>
              <a:ext uri="{FF2B5EF4-FFF2-40B4-BE49-F238E27FC236}">
                <a16:creationId xmlns:a16="http://schemas.microsoft.com/office/drawing/2014/main" id="{A32EE61C-D203-420A-84D3-463B9A25AF21}"/>
              </a:ext>
            </a:extLst>
          </p:cNvPr>
          <p:cNvSpPr txBox="1">
            <a:spLocks/>
          </p:cNvSpPr>
          <p:nvPr/>
        </p:nvSpPr>
        <p:spPr>
          <a:xfrm>
            <a:off x="4651459" y="4106339"/>
            <a:ext cx="608559" cy="37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ts val="1013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013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Market Share</a:t>
            </a:r>
          </a:p>
        </p:txBody>
      </p:sp>
      <p:sp>
        <p:nvSpPr>
          <p:cNvPr id="25" name="Google Shape;151;p20">
            <a:extLst>
              <a:ext uri="{FF2B5EF4-FFF2-40B4-BE49-F238E27FC236}">
                <a16:creationId xmlns:a16="http://schemas.microsoft.com/office/drawing/2014/main" id="{A2CB5D8D-3638-46CC-A2AD-6DE5EEB4B250}"/>
              </a:ext>
            </a:extLst>
          </p:cNvPr>
          <p:cNvSpPr txBox="1">
            <a:spLocks/>
          </p:cNvSpPr>
          <p:nvPr/>
        </p:nvSpPr>
        <p:spPr>
          <a:xfrm>
            <a:off x="4030617" y="4084968"/>
            <a:ext cx="643036" cy="371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ts val="1069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013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FTE Numbers</a:t>
            </a:r>
          </a:p>
        </p:txBody>
      </p:sp>
      <p:sp>
        <p:nvSpPr>
          <p:cNvPr id="26" name="Google Shape;151;p20">
            <a:extLst>
              <a:ext uri="{FF2B5EF4-FFF2-40B4-BE49-F238E27FC236}">
                <a16:creationId xmlns:a16="http://schemas.microsoft.com/office/drawing/2014/main" id="{5F9046E6-7A6A-4EE7-8967-AF7197E4C1EC}"/>
              </a:ext>
            </a:extLst>
          </p:cNvPr>
          <p:cNvSpPr txBox="1">
            <a:spLocks/>
          </p:cNvSpPr>
          <p:nvPr/>
        </p:nvSpPr>
        <p:spPr>
          <a:xfrm>
            <a:off x="6787405" y="4082266"/>
            <a:ext cx="554073" cy="41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ts val="1069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013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Regulator Sanctions</a:t>
            </a:r>
          </a:p>
        </p:txBody>
      </p:sp>
      <p:sp>
        <p:nvSpPr>
          <p:cNvPr id="27" name="Google Shape;151;p20">
            <a:extLst>
              <a:ext uri="{FF2B5EF4-FFF2-40B4-BE49-F238E27FC236}">
                <a16:creationId xmlns:a16="http://schemas.microsoft.com/office/drawing/2014/main" id="{989338C5-098E-4C39-8D92-AC9FCF31AE41}"/>
              </a:ext>
            </a:extLst>
          </p:cNvPr>
          <p:cNvSpPr txBox="1">
            <a:spLocks/>
          </p:cNvSpPr>
          <p:nvPr/>
        </p:nvSpPr>
        <p:spPr>
          <a:xfrm>
            <a:off x="7395303" y="4075054"/>
            <a:ext cx="665524" cy="41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ts val="1069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013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Controls Breached</a:t>
            </a:r>
          </a:p>
        </p:txBody>
      </p:sp>
      <p:pic>
        <p:nvPicPr>
          <p:cNvPr id="28" name="Graphic 27" descr="Pie chart">
            <a:extLst>
              <a:ext uri="{FF2B5EF4-FFF2-40B4-BE49-F238E27FC236}">
                <a16:creationId xmlns:a16="http://schemas.microsoft.com/office/drawing/2014/main" id="{9BE0FBDA-F58E-4BFB-9947-0CBFE570F8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77955" y="3718390"/>
            <a:ext cx="493193" cy="493193"/>
          </a:xfrm>
          <a:prstGeom prst="rect">
            <a:avLst/>
          </a:prstGeom>
        </p:spPr>
      </p:pic>
      <p:pic>
        <p:nvPicPr>
          <p:cNvPr id="29" name="Graphic 28" descr="Warning">
            <a:extLst>
              <a:ext uri="{FF2B5EF4-FFF2-40B4-BE49-F238E27FC236}">
                <a16:creationId xmlns:a16="http://schemas.microsoft.com/office/drawing/2014/main" id="{3F510E33-E709-4128-9A17-7E792BFF12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23987" y="3788770"/>
            <a:ext cx="402191" cy="402191"/>
          </a:xfrm>
          <a:prstGeom prst="rect">
            <a:avLst/>
          </a:prstGeom>
        </p:spPr>
      </p:pic>
      <p:pic>
        <p:nvPicPr>
          <p:cNvPr id="30" name="Graphic 29" descr="Users">
            <a:extLst>
              <a:ext uri="{FF2B5EF4-FFF2-40B4-BE49-F238E27FC236}">
                <a16:creationId xmlns:a16="http://schemas.microsoft.com/office/drawing/2014/main" id="{41F4FC6A-E575-4952-97DF-B29B89CCA3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93423" y="3768480"/>
            <a:ext cx="468698" cy="468698"/>
          </a:xfrm>
          <a:prstGeom prst="rect">
            <a:avLst/>
          </a:prstGeom>
        </p:spPr>
      </p:pic>
      <p:pic>
        <p:nvPicPr>
          <p:cNvPr id="31" name="Graphic 30" descr="Chat">
            <a:extLst>
              <a:ext uri="{FF2B5EF4-FFF2-40B4-BE49-F238E27FC236}">
                <a16:creationId xmlns:a16="http://schemas.microsoft.com/office/drawing/2014/main" id="{F2AF6955-6A37-4334-ACB8-BCBF817171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90803" y="3750594"/>
            <a:ext cx="514350" cy="514350"/>
          </a:xfrm>
          <a:prstGeom prst="rect">
            <a:avLst/>
          </a:prstGeom>
        </p:spPr>
      </p:pic>
      <p:sp>
        <p:nvSpPr>
          <p:cNvPr id="32" name="Google Shape;151;p20">
            <a:extLst>
              <a:ext uri="{FF2B5EF4-FFF2-40B4-BE49-F238E27FC236}">
                <a16:creationId xmlns:a16="http://schemas.microsoft.com/office/drawing/2014/main" id="{DE005552-7BDD-4E98-A761-24B57852A94D}"/>
              </a:ext>
            </a:extLst>
          </p:cNvPr>
          <p:cNvSpPr txBox="1">
            <a:spLocks/>
          </p:cNvSpPr>
          <p:nvPr/>
        </p:nvSpPr>
        <p:spPr>
          <a:xfrm>
            <a:off x="5133874" y="4083319"/>
            <a:ext cx="1233277" cy="41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ts val="1069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013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Fast Feedback </a:t>
            </a:r>
            <a:br>
              <a:rPr kumimoji="0" lang="en-GB" sz="1013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</a:br>
            <a:r>
              <a:rPr kumimoji="0" lang="en-GB" sz="1013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i.e. Complaints</a:t>
            </a:r>
          </a:p>
        </p:txBody>
      </p:sp>
      <p:pic>
        <p:nvPicPr>
          <p:cNvPr id="33" name="Graphic 32" descr="Arrow Straight">
            <a:extLst>
              <a:ext uri="{FF2B5EF4-FFF2-40B4-BE49-F238E27FC236}">
                <a16:creationId xmlns:a16="http://schemas.microsoft.com/office/drawing/2014/main" id="{22ABA42E-2E49-4883-975C-4CAA58CE4CB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681902">
            <a:off x="5510762" y="1398114"/>
            <a:ext cx="921393" cy="921393"/>
          </a:xfrm>
          <a:prstGeom prst="rect">
            <a:avLst/>
          </a:prstGeom>
        </p:spPr>
      </p:pic>
      <p:pic>
        <p:nvPicPr>
          <p:cNvPr id="34" name="Graphic 33" descr="Arrow Straight">
            <a:extLst>
              <a:ext uri="{FF2B5EF4-FFF2-40B4-BE49-F238E27FC236}">
                <a16:creationId xmlns:a16="http://schemas.microsoft.com/office/drawing/2014/main" id="{3284BC57-65BD-4DD9-8959-61C35851070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6534610">
            <a:off x="5593093" y="1893349"/>
            <a:ext cx="911885" cy="911885"/>
          </a:xfrm>
          <a:prstGeom prst="rect">
            <a:avLst/>
          </a:prstGeom>
        </p:spPr>
      </p:pic>
      <p:sp>
        <p:nvSpPr>
          <p:cNvPr id="35" name="Google Shape;150;p20">
            <a:extLst>
              <a:ext uri="{FF2B5EF4-FFF2-40B4-BE49-F238E27FC236}">
                <a16:creationId xmlns:a16="http://schemas.microsoft.com/office/drawing/2014/main" id="{D9387866-0007-407A-9D27-FFC8F311079B}"/>
              </a:ext>
            </a:extLst>
          </p:cNvPr>
          <p:cNvSpPr txBox="1">
            <a:spLocks/>
          </p:cNvSpPr>
          <p:nvPr/>
        </p:nvSpPr>
        <p:spPr>
          <a:xfrm rot="161682">
            <a:off x="6212013" y="1611540"/>
            <a:ext cx="1055993" cy="33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225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NBS Medium" panose="020B0603030303020204" pitchFamily="34" charset="0"/>
                <a:sym typeface="Bangers"/>
              </a:rPr>
              <a:t>Member</a:t>
            </a:r>
          </a:p>
        </p:txBody>
      </p:sp>
      <p:sp>
        <p:nvSpPr>
          <p:cNvPr id="36" name="Google Shape;150;p20">
            <a:extLst>
              <a:ext uri="{FF2B5EF4-FFF2-40B4-BE49-F238E27FC236}">
                <a16:creationId xmlns:a16="http://schemas.microsoft.com/office/drawing/2014/main" id="{275F511D-8F88-49AD-9896-6008EA667B87}"/>
              </a:ext>
            </a:extLst>
          </p:cNvPr>
          <p:cNvSpPr txBox="1">
            <a:spLocks/>
          </p:cNvSpPr>
          <p:nvPr/>
        </p:nvSpPr>
        <p:spPr>
          <a:xfrm rot="161682">
            <a:off x="5315003" y="2184816"/>
            <a:ext cx="1055993" cy="33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225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NBS Medium" panose="020B0603030303020204" pitchFamily="34" charset="0"/>
                <a:sym typeface="Bangers"/>
              </a:rPr>
              <a:t>Cost</a:t>
            </a:r>
          </a:p>
        </p:txBody>
      </p:sp>
      <p:sp>
        <p:nvSpPr>
          <p:cNvPr id="37" name="Google Shape;150;p20">
            <a:extLst>
              <a:ext uri="{FF2B5EF4-FFF2-40B4-BE49-F238E27FC236}">
                <a16:creationId xmlns:a16="http://schemas.microsoft.com/office/drawing/2014/main" id="{20C6EF09-885D-4379-B420-996D1D7C78DB}"/>
              </a:ext>
            </a:extLst>
          </p:cNvPr>
          <p:cNvSpPr txBox="1">
            <a:spLocks/>
          </p:cNvSpPr>
          <p:nvPr/>
        </p:nvSpPr>
        <p:spPr>
          <a:xfrm rot="161682">
            <a:off x="6206617" y="2199302"/>
            <a:ext cx="1055993" cy="33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225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NBS Medium" panose="020B0603030303020204" pitchFamily="34" charset="0"/>
                <a:sym typeface="Bangers"/>
              </a:rPr>
              <a:t>Risk</a:t>
            </a:r>
          </a:p>
        </p:txBody>
      </p:sp>
      <p:sp>
        <p:nvSpPr>
          <p:cNvPr id="38" name="Google Shape;150;p20">
            <a:extLst>
              <a:ext uri="{FF2B5EF4-FFF2-40B4-BE49-F238E27FC236}">
                <a16:creationId xmlns:a16="http://schemas.microsoft.com/office/drawing/2014/main" id="{23AD2366-F433-42D1-A483-4310DECB5389}"/>
              </a:ext>
            </a:extLst>
          </p:cNvPr>
          <p:cNvSpPr txBox="1">
            <a:spLocks/>
          </p:cNvSpPr>
          <p:nvPr/>
        </p:nvSpPr>
        <p:spPr>
          <a:xfrm rot="161682">
            <a:off x="4906881" y="1517935"/>
            <a:ext cx="1055993" cy="33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225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NBS Medium" panose="020B0603030303020204" pitchFamily="34" charset="0"/>
                <a:sym typeface="Bangers"/>
              </a:rPr>
              <a:t>Revenue</a:t>
            </a:r>
          </a:p>
        </p:txBody>
      </p:sp>
      <p:pic>
        <p:nvPicPr>
          <p:cNvPr id="39" name="Picture 38" descr="A close up of a sign&#10;&#10;Description automatically generated">
            <a:extLst>
              <a:ext uri="{FF2B5EF4-FFF2-40B4-BE49-F238E27FC236}">
                <a16:creationId xmlns:a16="http://schemas.microsoft.com/office/drawing/2014/main" id="{12AF3B79-8A76-48DD-99B2-1CBE48699876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0472" t="65020" b="-568"/>
          <a:stretch/>
        </p:blipFill>
        <p:spPr>
          <a:xfrm rot="169331">
            <a:off x="6141248" y="1946280"/>
            <a:ext cx="831557" cy="294631"/>
          </a:xfrm>
          <a:prstGeom prst="rect">
            <a:avLst/>
          </a:prstGeom>
        </p:spPr>
      </p:pic>
      <p:pic>
        <p:nvPicPr>
          <p:cNvPr id="40" name="Picture 39" descr="A close up of a sign&#10;&#10;Description automatically generated">
            <a:extLst>
              <a:ext uri="{FF2B5EF4-FFF2-40B4-BE49-F238E27FC236}">
                <a16:creationId xmlns:a16="http://schemas.microsoft.com/office/drawing/2014/main" id="{0FEE1E38-71B9-49CF-A0F0-16A16D4131CC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12333" r="74808" b="74327"/>
          <a:stretch/>
        </p:blipFill>
        <p:spPr>
          <a:xfrm>
            <a:off x="5446872" y="1888673"/>
            <a:ext cx="252163" cy="266579"/>
          </a:xfrm>
          <a:prstGeom prst="rect">
            <a:avLst/>
          </a:prstGeom>
        </p:spPr>
      </p:pic>
      <p:pic>
        <p:nvPicPr>
          <p:cNvPr id="41" name="Picture 40" descr="A close up of a sign&#10;&#10;Description automatically generated">
            <a:extLst>
              <a:ext uri="{FF2B5EF4-FFF2-40B4-BE49-F238E27FC236}">
                <a16:creationId xmlns:a16="http://schemas.microsoft.com/office/drawing/2014/main" id="{EA3B50D6-17F9-42ED-8016-3722E7B94D70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12333" r="74808" b="74327"/>
          <a:stretch/>
        </p:blipFill>
        <p:spPr>
          <a:xfrm rot="2318728">
            <a:off x="4982026" y="1924942"/>
            <a:ext cx="353761" cy="373985"/>
          </a:xfrm>
          <a:prstGeom prst="rect">
            <a:avLst/>
          </a:prstGeom>
        </p:spPr>
      </p:pic>
      <p:sp>
        <p:nvSpPr>
          <p:cNvPr id="42" name="Google Shape;151;p20">
            <a:extLst>
              <a:ext uri="{FF2B5EF4-FFF2-40B4-BE49-F238E27FC236}">
                <a16:creationId xmlns:a16="http://schemas.microsoft.com/office/drawing/2014/main" id="{E55E5FC0-35E8-453F-BAD6-646DEFF14B56}"/>
              </a:ext>
            </a:extLst>
          </p:cNvPr>
          <p:cNvSpPr txBox="1">
            <a:spLocks/>
          </p:cNvSpPr>
          <p:nvPr/>
        </p:nvSpPr>
        <p:spPr>
          <a:xfrm>
            <a:off x="4327772" y="3523970"/>
            <a:ext cx="3502888" cy="45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ts val="1575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NBS Medium" panose="020B0603030303020204" pitchFamily="34" charset="0"/>
                <a:sym typeface="Sniglet"/>
              </a:rPr>
              <a:t>Example Leading Metrics</a:t>
            </a:r>
          </a:p>
        </p:txBody>
      </p:sp>
      <p:sp>
        <p:nvSpPr>
          <p:cNvPr id="43" name="Google Shape;151;p20">
            <a:extLst>
              <a:ext uri="{FF2B5EF4-FFF2-40B4-BE49-F238E27FC236}">
                <a16:creationId xmlns:a16="http://schemas.microsoft.com/office/drawing/2014/main" id="{CBDB809B-5E66-42BD-9798-E16443F8A728}"/>
              </a:ext>
            </a:extLst>
          </p:cNvPr>
          <p:cNvSpPr txBox="1">
            <a:spLocks/>
          </p:cNvSpPr>
          <p:nvPr/>
        </p:nvSpPr>
        <p:spPr>
          <a:xfrm rot="307713">
            <a:off x="3505916" y="2791356"/>
            <a:ext cx="1315509" cy="79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350" b="1" i="1" u="none" strike="noStrike" kern="0" cap="none" spc="0" normalizeH="0" baseline="0" noProof="0" dirty="0">
                <a:ln>
                  <a:noFill/>
                </a:ln>
                <a:solidFill>
                  <a:srgbClr val="A40000"/>
                </a:solidFill>
                <a:effectLst/>
                <a:uLnTx/>
                <a:uFillTx/>
                <a:latin typeface="Sniglet"/>
                <a:sym typeface="Sniglet"/>
              </a:rPr>
              <a:t>Are there any assumptions?</a:t>
            </a:r>
          </a:p>
        </p:txBody>
      </p:sp>
      <p:sp>
        <p:nvSpPr>
          <p:cNvPr id="45" name="Google Shape;150;p20">
            <a:extLst>
              <a:ext uri="{FF2B5EF4-FFF2-40B4-BE49-F238E27FC236}">
                <a16:creationId xmlns:a16="http://schemas.microsoft.com/office/drawing/2014/main" id="{F02DDB35-A550-4260-A428-A7519D2F3577}"/>
              </a:ext>
            </a:extLst>
          </p:cNvPr>
          <p:cNvSpPr txBox="1">
            <a:spLocks/>
          </p:cNvSpPr>
          <p:nvPr/>
        </p:nvSpPr>
        <p:spPr>
          <a:xfrm>
            <a:off x="3473056" y="6141501"/>
            <a:ext cx="1340916" cy="332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BS Medium" panose="020B0603030303020204" pitchFamily="34" charset="0"/>
                <a:sym typeface="Bangers"/>
              </a:rPr>
              <a:t>Capabilities</a:t>
            </a:r>
          </a:p>
        </p:txBody>
      </p:sp>
      <p:sp>
        <p:nvSpPr>
          <p:cNvPr id="46" name="Google Shape;150;p20">
            <a:extLst>
              <a:ext uri="{FF2B5EF4-FFF2-40B4-BE49-F238E27FC236}">
                <a16:creationId xmlns:a16="http://schemas.microsoft.com/office/drawing/2014/main" id="{227E5F03-DA99-45C4-9687-E00C6DA90F23}"/>
              </a:ext>
            </a:extLst>
          </p:cNvPr>
          <p:cNvSpPr txBox="1">
            <a:spLocks/>
          </p:cNvSpPr>
          <p:nvPr/>
        </p:nvSpPr>
        <p:spPr>
          <a:xfrm>
            <a:off x="3181204" y="3692396"/>
            <a:ext cx="1211986" cy="35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BS Medium" panose="020B0603030303020204" pitchFamily="34" charset="0"/>
                <a:sym typeface="Bangers"/>
              </a:rPr>
              <a:t>Leading Metrics</a:t>
            </a:r>
          </a:p>
        </p:txBody>
      </p:sp>
      <p:sp>
        <p:nvSpPr>
          <p:cNvPr id="47" name="Google Shape;150;p20">
            <a:extLst>
              <a:ext uri="{FF2B5EF4-FFF2-40B4-BE49-F238E27FC236}">
                <a16:creationId xmlns:a16="http://schemas.microsoft.com/office/drawing/2014/main" id="{378979A1-1C3D-42AC-8185-2C63745AAACF}"/>
              </a:ext>
            </a:extLst>
          </p:cNvPr>
          <p:cNvSpPr txBox="1">
            <a:spLocks/>
          </p:cNvSpPr>
          <p:nvPr/>
        </p:nvSpPr>
        <p:spPr>
          <a:xfrm>
            <a:off x="4046887" y="1750397"/>
            <a:ext cx="1211986" cy="35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BS Medium" panose="020B0603030303020204" pitchFamily="34" charset="0"/>
                <a:sym typeface="Bangers"/>
              </a:rPr>
              <a:t>Lagging Metrics</a:t>
            </a:r>
          </a:p>
        </p:txBody>
      </p:sp>
      <p:sp>
        <p:nvSpPr>
          <p:cNvPr id="54" name="Google Shape;150;p20">
            <a:extLst>
              <a:ext uri="{FF2B5EF4-FFF2-40B4-BE49-F238E27FC236}">
                <a16:creationId xmlns:a16="http://schemas.microsoft.com/office/drawing/2014/main" id="{DE2E3134-3CF4-426E-9162-6E3897F8A34D}"/>
              </a:ext>
            </a:extLst>
          </p:cNvPr>
          <p:cNvSpPr txBox="1">
            <a:spLocks/>
          </p:cNvSpPr>
          <p:nvPr/>
        </p:nvSpPr>
        <p:spPr>
          <a:xfrm rot="21454566">
            <a:off x="-362773" y="3312474"/>
            <a:ext cx="4038783" cy="867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Medium" panose="020B0603030303020204" pitchFamily="34" charset="0"/>
                <a:sym typeface="Bangers"/>
              </a:rPr>
              <a:t>What are my </a:t>
            </a:r>
            <a:b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Medium" panose="020B0603030303020204" pitchFamily="34" charset="0"/>
                <a:sym typeface="Bangers"/>
              </a:rPr>
            </a:b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Medium" panose="020B0603030303020204" pitchFamily="34" charset="0"/>
                <a:sym typeface="Bangers"/>
              </a:rPr>
              <a:t>ASSUMPTIONS?</a:t>
            </a:r>
          </a:p>
        </p:txBody>
      </p:sp>
      <p:sp>
        <p:nvSpPr>
          <p:cNvPr id="50" name="Google Shape;151;p20">
            <a:extLst>
              <a:ext uri="{FF2B5EF4-FFF2-40B4-BE49-F238E27FC236}">
                <a16:creationId xmlns:a16="http://schemas.microsoft.com/office/drawing/2014/main" id="{03C843D6-0B87-4177-AB89-B332F3942FAC}"/>
              </a:ext>
            </a:extLst>
          </p:cNvPr>
          <p:cNvSpPr txBox="1">
            <a:spLocks/>
          </p:cNvSpPr>
          <p:nvPr/>
        </p:nvSpPr>
        <p:spPr>
          <a:xfrm rot="21433808">
            <a:off x="405061" y="4055175"/>
            <a:ext cx="2513787" cy="79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What  are my assumptions that leading metrics will result in lagging metrics? Can I test these are still valid?</a:t>
            </a:r>
          </a:p>
        </p:txBody>
      </p:sp>
      <p:sp>
        <p:nvSpPr>
          <p:cNvPr id="61" name="Google Shape;150;p20">
            <a:extLst>
              <a:ext uri="{FF2B5EF4-FFF2-40B4-BE49-F238E27FC236}">
                <a16:creationId xmlns:a16="http://schemas.microsoft.com/office/drawing/2014/main" id="{EF34E5C7-5457-42EC-8204-BC6A4E604952}"/>
              </a:ext>
            </a:extLst>
          </p:cNvPr>
          <p:cNvSpPr txBox="1">
            <a:spLocks/>
          </p:cNvSpPr>
          <p:nvPr/>
        </p:nvSpPr>
        <p:spPr>
          <a:xfrm rot="21454566">
            <a:off x="107991" y="5268590"/>
            <a:ext cx="3657149" cy="867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Medium" panose="020B0603030303020204" pitchFamily="34" charset="0"/>
                <a:sym typeface="Bangers"/>
              </a:rPr>
              <a:t>Is Value Delivered FAST?</a:t>
            </a:r>
          </a:p>
        </p:txBody>
      </p:sp>
      <p:sp>
        <p:nvSpPr>
          <p:cNvPr id="57" name="Google Shape;151;p20">
            <a:extLst>
              <a:ext uri="{FF2B5EF4-FFF2-40B4-BE49-F238E27FC236}">
                <a16:creationId xmlns:a16="http://schemas.microsoft.com/office/drawing/2014/main" id="{D27EEA29-938D-4C63-91ED-3CAE59B06D79}"/>
              </a:ext>
            </a:extLst>
          </p:cNvPr>
          <p:cNvSpPr txBox="1">
            <a:spLocks/>
          </p:cNvSpPr>
          <p:nvPr/>
        </p:nvSpPr>
        <p:spPr>
          <a:xfrm rot="21433808">
            <a:off x="305201" y="5695815"/>
            <a:ext cx="2627926" cy="79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Is there a ‘minimum’ product I can launch and test with customers first? Can I deliver value in incremental chunks?</a:t>
            </a:r>
          </a:p>
        </p:txBody>
      </p:sp>
      <p:sp>
        <p:nvSpPr>
          <p:cNvPr id="68" name="Google Shape;150;p20">
            <a:extLst>
              <a:ext uri="{FF2B5EF4-FFF2-40B4-BE49-F238E27FC236}">
                <a16:creationId xmlns:a16="http://schemas.microsoft.com/office/drawing/2014/main" id="{BB2B3186-FA17-45EE-ABFA-0C011C823455}"/>
              </a:ext>
            </a:extLst>
          </p:cNvPr>
          <p:cNvSpPr txBox="1">
            <a:spLocks/>
          </p:cNvSpPr>
          <p:nvPr/>
        </p:nvSpPr>
        <p:spPr>
          <a:xfrm rot="21454566">
            <a:off x="119480" y="1121477"/>
            <a:ext cx="3493002" cy="867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Medium" panose="020B0603030303020204" pitchFamily="34" charset="0"/>
                <a:sym typeface="Bangers"/>
              </a:rPr>
              <a:t>Do I know the LATEST INFORMATION?</a:t>
            </a:r>
          </a:p>
        </p:txBody>
      </p:sp>
      <p:sp>
        <p:nvSpPr>
          <p:cNvPr id="64" name="Google Shape;151;p20">
            <a:extLst>
              <a:ext uri="{FF2B5EF4-FFF2-40B4-BE49-F238E27FC236}">
                <a16:creationId xmlns:a16="http://schemas.microsoft.com/office/drawing/2014/main" id="{DB921DDD-3520-4222-8D91-C3E3E51AE171}"/>
              </a:ext>
            </a:extLst>
          </p:cNvPr>
          <p:cNvSpPr txBox="1">
            <a:spLocks/>
          </p:cNvSpPr>
          <p:nvPr/>
        </p:nvSpPr>
        <p:spPr>
          <a:xfrm rot="21433808">
            <a:off x="160277" y="1919172"/>
            <a:ext cx="3088853" cy="79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ts val="1575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Have you kept regular dialogue with  everyone in your value chain i.e. benefiting business areas  &amp; the teams exploiting. You need to know  whether they are still prioritising your change.</a:t>
            </a:r>
          </a:p>
        </p:txBody>
      </p:sp>
      <p:sp>
        <p:nvSpPr>
          <p:cNvPr id="74" name="Google Shape;150;p20">
            <a:extLst>
              <a:ext uri="{FF2B5EF4-FFF2-40B4-BE49-F238E27FC236}">
                <a16:creationId xmlns:a16="http://schemas.microsoft.com/office/drawing/2014/main" id="{15290933-1A66-4FFB-9650-928E86DCE065}"/>
              </a:ext>
            </a:extLst>
          </p:cNvPr>
          <p:cNvSpPr txBox="1">
            <a:spLocks/>
          </p:cNvSpPr>
          <p:nvPr/>
        </p:nvSpPr>
        <p:spPr>
          <a:xfrm rot="21454566">
            <a:off x="8118808" y="1162153"/>
            <a:ext cx="4586979" cy="80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Medium" panose="020B0603030303020204" pitchFamily="34" charset="0"/>
                <a:sym typeface="Bangers"/>
              </a:rPr>
              <a:t>Who are my CUSTOMERS?</a:t>
            </a:r>
          </a:p>
        </p:txBody>
      </p:sp>
      <p:sp>
        <p:nvSpPr>
          <p:cNvPr id="70" name="Google Shape;151;p20">
            <a:extLst>
              <a:ext uri="{FF2B5EF4-FFF2-40B4-BE49-F238E27FC236}">
                <a16:creationId xmlns:a16="http://schemas.microsoft.com/office/drawing/2014/main" id="{8F5F388B-4F0F-4EFE-AE86-4BBF5EAE8665}"/>
              </a:ext>
            </a:extLst>
          </p:cNvPr>
          <p:cNvSpPr txBox="1">
            <a:spLocks/>
          </p:cNvSpPr>
          <p:nvPr/>
        </p:nvSpPr>
        <p:spPr>
          <a:xfrm rot="21433808">
            <a:off x="8837712" y="1384666"/>
            <a:ext cx="3112560" cy="574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Who will realise the benefits from your work (this might be business areas or a member base or both).</a:t>
            </a:r>
          </a:p>
        </p:txBody>
      </p:sp>
      <p:sp>
        <p:nvSpPr>
          <p:cNvPr id="79" name="Google Shape;150;p20">
            <a:extLst>
              <a:ext uri="{FF2B5EF4-FFF2-40B4-BE49-F238E27FC236}">
                <a16:creationId xmlns:a16="http://schemas.microsoft.com/office/drawing/2014/main" id="{24C1D1DB-F224-494C-A20A-ED994E59A24F}"/>
              </a:ext>
            </a:extLst>
          </p:cNvPr>
          <p:cNvSpPr txBox="1">
            <a:spLocks/>
          </p:cNvSpPr>
          <p:nvPr/>
        </p:nvSpPr>
        <p:spPr>
          <a:xfrm rot="21454566">
            <a:off x="8287576" y="2523789"/>
            <a:ext cx="5210573" cy="1026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Medium" panose="020B0603030303020204" pitchFamily="34" charset="0"/>
                <a:sym typeface="Bangers"/>
              </a:rPr>
              <a:t>Is there a DEMAND PULL? </a:t>
            </a:r>
          </a:p>
        </p:txBody>
      </p:sp>
      <p:sp>
        <p:nvSpPr>
          <p:cNvPr id="80" name="Google Shape;151;p20">
            <a:extLst>
              <a:ext uri="{FF2B5EF4-FFF2-40B4-BE49-F238E27FC236}">
                <a16:creationId xmlns:a16="http://schemas.microsoft.com/office/drawing/2014/main" id="{DBF904E5-0339-46FF-BD29-365D35A2225A}"/>
              </a:ext>
            </a:extLst>
          </p:cNvPr>
          <p:cNvSpPr txBox="1">
            <a:spLocks/>
          </p:cNvSpPr>
          <p:nvPr/>
        </p:nvSpPr>
        <p:spPr>
          <a:xfrm rot="21433808">
            <a:off x="8755561" y="2766868"/>
            <a:ext cx="3313475" cy="574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Have you checked that the benefiting members or business  area genuinely wants your capability?  </a:t>
            </a:r>
            <a:b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</a:b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If not, what capability do they want?</a:t>
            </a:r>
          </a:p>
        </p:txBody>
      </p:sp>
      <p:sp>
        <p:nvSpPr>
          <p:cNvPr id="87" name="Google Shape;150;p20">
            <a:extLst>
              <a:ext uri="{FF2B5EF4-FFF2-40B4-BE49-F238E27FC236}">
                <a16:creationId xmlns:a16="http://schemas.microsoft.com/office/drawing/2014/main" id="{1532863A-3F1B-4C51-A427-ED25221125DF}"/>
              </a:ext>
            </a:extLst>
          </p:cNvPr>
          <p:cNvSpPr txBox="1">
            <a:spLocks/>
          </p:cNvSpPr>
          <p:nvPr/>
        </p:nvSpPr>
        <p:spPr>
          <a:xfrm rot="21454566">
            <a:off x="8251717" y="4064313"/>
            <a:ext cx="3699928" cy="367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Medium" panose="020B0603030303020204" pitchFamily="34" charset="0"/>
                <a:sym typeface="Bangers"/>
              </a:rPr>
              <a:t>When &amp; How will they EXPLOIT IT?</a:t>
            </a:r>
          </a:p>
        </p:txBody>
      </p:sp>
      <p:sp>
        <p:nvSpPr>
          <p:cNvPr id="83" name="Google Shape;151;p20">
            <a:extLst>
              <a:ext uri="{FF2B5EF4-FFF2-40B4-BE49-F238E27FC236}">
                <a16:creationId xmlns:a16="http://schemas.microsoft.com/office/drawing/2014/main" id="{B907A254-8BE1-4FA6-980E-0FD1F7D0FBFB}"/>
              </a:ext>
            </a:extLst>
          </p:cNvPr>
          <p:cNvSpPr txBox="1">
            <a:spLocks/>
          </p:cNvSpPr>
          <p:nvPr/>
        </p:nvSpPr>
        <p:spPr>
          <a:xfrm rot="21433808">
            <a:off x="8298443" y="4848117"/>
            <a:ext cx="2175168" cy="125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812810" marR="0" lvl="0" indent="-74507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1625620" marR="0" lvl="1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2438430" marR="0" lvl="2" indent="-67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3251241" marR="0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4064051" marR="0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4876861" marR="0" lvl="5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5689671" marR="0" lvl="6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6502481" marR="0" lvl="7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7315291" marR="0" lvl="8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Sniglet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Will your  capability realise value immediately or does another Team need to exploit it first i.e. switch on the app.</a:t>
            </a:r>
            <a:b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</a:b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112565"/>
                </a:solidFill>
                <a:effectLst/>
                <a:uLnTx/>
                <a:uFillTx/>
                <a:latin typeface="NBS Light" panose="020B0303030303020204" pitchFamily="34" charset="0"/>
                <a:sym typeface="Sniglet"/>
              </a:rPr>
              <a:t>Is the other Team keen to  fund the exploitation?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DF087F5-0E81-40B8-91B3-28C5422D8644}"/>
                  </a:ext>
                </a:extLst>
              </p14:cNvPr>
              <p14:cNvContentPartPr/>
              <p14:nvPr/>
            </p14:nvContentPartPr>
            <p14:xfrm>
              <a:off x="11042377" y="4353424"/>
              <a:ext cx="203" cy="203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DF087F5-0E81-40B8-91B3-28C5422D864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991627" y="4251924"/>
                <a:ext cx="101500" cy="2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FFB319D-381E-4671-8691-A81868EED824}"/>
                  </a:ext>
                </a:extLst>
              </p14:cNvPr>
              <p14:cNvContentPartPr/>
              <p14:nvPr/>
            </p14:nvContentPartPr>
            <p14:xfrm>
              <a:off x="11066070" y="4268577"/>
              <a:ext cx="840173" cy="49005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FFB319D-381E-4671-8691-A81868EED82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976077" y="4089727"/>
                <a:ext cx="1019799" cy="406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EBB9B22-6071-4A73-B4AC-26E4CFF2BBB8}"/>
                  </a:ext>
                </a:extLst>
              </p14:cNvPr>
              <p14:cNvContentPartPr/>
              <p14:nvPr/>
            </p14:nvContentPartPr>
            <p14:xfrm>
              <a:off x="11473115" y="4939598"/>
              <a:ext cx="1591448" cy="791978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EBB9B22-6071-4A73-B4AC-26E4CFF2BBB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383121" y="4759603"/>
                <a:ext cx="1771075" cy="1151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DDEE516-B7E6-4316-83DA-4DAD36A40FC9}"/>
                  </a:ext>
                </a:extLst>
              </p14:cNvPr>
              <p14:cNvContentPartPr/>
              <p14:nvPr/>
            </p14:nvContentPartPr>
            <p14:xfrm>
              <a:off x="11222198" y="4796292"/>
              <a:ext cx="552825" cy="615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DDEE516-B7E6-4316-83DA-4DAD36A40FC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132220" y="4616292"/>
                <a:ext cx="732421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E8DCB3D-7B0B-4650-B160-226198A0FFC7}"/>
                  </a:ext>
                </a:extLst>
              </p14:cNvPr>
              <p14:cNvContentPartPr/>
              <p14:nvPr/>
            </p14:nvContentPartPr>
            <p14:xfrm>
              <a:off x="11423888" y="4844764"/>
              <a:ext cx="482355" cy="842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E8DCB3D-7B0B-4650-B160-226198A0FFC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333896" y="4664764"/>
                <a:ext cx="661978" cy="443880"/>
              </a:xfrm>
              <a:prstGeom prst="rect">
                <a:avLst/>
              </a:prstGeom>
            </p:spPr>
          </p:pic>
        </mc:Fallback>
      </mc:AlternateContent>
      <p:sp>
        <p:nvSpPr>
          <p:cNvPr id="93" name="Google Shape;150;p20">
            <a:extLst>
              <a:ext uri="{FF2B5EF4-FFF2-40B4-BE49-F238E27FC236}">
                <a16:creationId xmlns:a16="http://schemas.microsoft.com/office/drawing/2014/main" id="{22831B1B-EBCD-4DE7-9F55-1FA2862716A9}"/>
              </a:ext>
            </a:extLst>
          </p:cNvPr>
          <p:cNvSpPr txBox="1">
            <a:spLocks/>
          </p:cNvSpPr>
          <p:nvPr/>
        </p:nvSpPr>
        <p:spPr>
          <a:xfrm rot="20210607">
            <a:off x="10736145" y="4595395"/>
            <a:ext cx="2180785" cy="394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NBS Medium" panose="020B0603030303020204" pitchFamily="34" charset="0"/>
                <a:sym typeface="Bangers"/>
              </a:rPr>
              <a:t>Step 1. Build it </a:t>
            </a:r>
          </a:p>
        </p:txBody>
      </p:sp>
      <p:sp>
        <p:nvSpPr>
          <p:cNvPr id="94" name="Google Shape;150;p20">
            <a:extLst>
              <a:ext uri="{FF2B5EF4-FFF2-40B4-BE49-F238E27FC236}">
                <a16:creationId xmlns:a16="http://schemas.microsoft.com/office/drawing/2014/main" id="{A5FA2A0D-D58C-47A2-ACF8-BB75F1847128}"/>
              </a:ext>
            </a:extLst>
          </p:cNvPr>
          <p:cNvSpPr txBox="1">
            <a:spLocks/>
          </p:cNvSpPr>
          <p:nvPr/>
        </p:nvSpPr>
        <p:spPr>
          <a:xfrm rot="20232873">
            <a:off x="10377489" y="5109119"/>
            <a:ext cx="1703699" cy="328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NBS Medium" panose="020B0603030303020204" pitchFamily="34" charset="0"/>
                <a:sym typeface="Bangers"/>
              </a:rPr>
              <a:t>Step 2. Make it available </a:t>
            </a:r>
          </a:p>
        </p:txBody>
      </p:sp>
      <p:sp>
        <p:nvSpPr>
          <p:cNvPr id="95" name="Google Shape;150;p20">
            <a:extLst>
              <a:ext uri="{FF2B5EF4-FFF2-40B4-BE49-F238E27FC236}">
                <a16:creationId xmlns:a16="http://schemas.microsoft.com/office/drawing/2014/main" id="{71FF975A-4C79-49F9-9027-BF02BF55AE70}"/>
              </a:ext>
            </a:extLst>
          </p:cNvPr>
          <p:cNvSpPr txBox="1">
            <a:spLocks/>
          </p:cNvSpPr>
          <p:nvPr/>
        </p:nvSpPr>
        <p:spPr>
          <a:xfrm rot="20183310">
            <a:off x="10231587" y="5326539"/>
            <a:ext cx="2180785" cy="394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ngers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highlight>
                  <a:srgbClr val="72A6F2"/>
                </a:highlight>
                <a:uLnTx/>
                <a:uFillTx/>
                <a:latin typeface="NBS Medium" panose="020B0603030303020204" pitchFamily="34" charset="0"/>
                <a:sym typeface="Bangers"/>
              </a:rPr>
              <a:t>Step 3. USE IT </a:t>
            </a:r>
          </a:p>
        </p:txBody>
      </p:sp>
    </p:spTree>
    <p:extLst>
      <p:ext uri="{BB962C8B-B14F-4D97-AF65-F5344CB8AC3E}">
        <p14:creationId xmlns:p14="http://schemas.microsoft.com/office/powerpoint/2010/main" val="2582210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D370E6C1E834BAF8B0CE8330AF9C8" ma:contentTypeVersion="15" ma:contentTypeDescription="Create a new document." ma:contentTypeScope="" ma:versionID="69a8b4bf58f939fdc2731ba32fbadf83">
  <xsd:schema xmlns:xsd="http://www.w3.org/2001/XMLSchema" xmlns:xs="http://www.w3.org/2001/XMLSchema" xmlns:p="http://schemas.microsoft.com/office/2006/metadata/properties" xmlns:ns1="http://schemas.microsoft.com/sharepoint/v3" xmlns:ns3="7a40a02f-e042-4a94-bedb-e20be9a83da0" xmlns:ns4="ddbcc543-95a6-4616-b36c-bb54498c5d5e" targetNamespace="http://schemas.microsoft.com/office/2006/metadata/properties" ma:root="true" ma:fieldsID="a28c13211e3940fb0cb5c02f388bc0e7" ns1:_="" ns3:_="" ns4:_="">
    <xsd:import namespace="http://schemas.microsoft.com/sharepoint/v3"/>
    <xsd:import namespace="7a40a02f-e042-4a94-bedb-e20be9a83da0"/>
    <xsd:import namespace="ddbcc543-95a6-4616-b36c-bb54498c5d5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ServiceAutoKeyPoints" minOccurs="0"/>
                <xsd:element ref="ns4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0a02f-e042-4a94-bedb-e20be9a83da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bcc543-95a6-4616-b36c-bb54498c5d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8640BE-D3FF-424D-8F86-106F94D224EA}">
  <ds:schemaRefs>
    <ds:schemaRef ds:uri="http://www.w3.org/XML/1998/namespace"/>
    <ds:schemaRef ds:uri="http://schemas.openxmlformats.org/package/2006/metadata/core-properties"/>
    <ds:schemaRef ds:uri="7a40a02f-e042-4a94-bedb-e20be9a83da0"/>
    <ds:schemaRef ds:uri="http://purl.org/dc/elements/1.1/"/>
    <ds:schemaRef ds:uri="ddbcc543-95a6-4616-b36c-bb54498c5d5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dcmitype/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3B2C1E06-6AC7-4542-993A-920A653D7A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a40a02f-e042-4a94-bedb-e20be9a83da0"/>
    <ds:schemaRef ds:uri="ddbcc543-95a6-4616-b36c-bb54498c5d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750BE8-1D80-48A2-8D3D-862F41A118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5001</TotalTime>
  <Words>1356</Words>
  <Application>Microsoft Office PowerPoint</Application>
  <PresentationFormat>Widescreen</PresentationFormat>
  <Paragraphs>161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Arial</vt:lpstr>
      <vt:lpstr>Bangers</vt:lpstr>
      <vt:lpstr>Brandon Grotesque Light</vt:lpstr>
      <vt:lpstr>Calibri</vt:lpstr>
      <vt:lpstr>Calibri Light</vt:lpstr>
      <vt:lpstr>Gill Sans Nova Ultra Bold</vt:lpstr>
      <vt:lpstr>NBS Light</vt:lpstr>
      <vt:lpstr>NBS Medium</vt:lpstr>
      <vt:lpstr>Sniglet</vt:lpstr>
      <vt:lpstr>TisaOT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Deloitte LLP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Berend, Zsolt</dc:creator>
  <cp:lastModifiedBy>Kim m</cp:lastModifiedBy>
  <cp:revision>172</cp:revision>
  <cp:lastPrinted>2020-10-08T18:20:30Z</cp:lastPrinted>
  <dcterms:created xsi:type="dcterms:W3CDTF">2020-02-03T20:18:55Z</dcterms:created>
  <dcterms:modified xsi:type="dcterms:W3CDTF">2020-10-09T10:34:23Z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3d647f1-c668-4462-9442-3dffe667dcae_Enabled">
    <vt:lpwstr>true</vt:lpwstr>
  </property>
  <property fmtid="{D5CDD505-2E9C-101B-9397-08002B2CF9AE}" pid="3" name="MSIP_Label_93d647f1-c668-4462-9442-3dffe667dcae_SetDate">
    <vt:lpwstr>2020-09-05T17:57:06Z</vt:lpwstr>
  </property>
  <property fmtid="{D5CDD505-2E9C-101B-9397-08002B2CF9AE}" pid="4" name="MSIP_Label_93d647f1-c668-4462-9442-3dffe667dcae_Method">
    <vt:lpwstr>Privileged</vt:lpwstr>
  </property>
  <property fmtid="{D5CDD505-2E9C-101B-9397-08002B2CF9AE}" pid="5" name="MSIP_Label_93d647f1-c668-4462-9442-3dffe667dcae_Name">
    <vt:lpwstr>NBS Internal - No Visible Label</vt:lpwstr>
  </property>
  <property fmtid="{D5CDD505-2E9C-101B-9397-08002B2CF9AE}" pid="6" name="MSIP_Label_93d647f1-c668-4462-9442-3dffe667dcae_SiteId">
    <vt:lpwstr>18ed93f5-e470-4996-b0ef-9554af985d50</vt:lpwstr>
  </property>
  <property fmtid="{D5CDD505-2E9C-101B-9397-08002B2CF9AE}" pid="7" name="MSIP_Label_93d647f1-c668-4462-9442-3dffe667dcae_ActionId">
    <vt:lpwstr>5a83f583-3c43-4169-9ce3-0000ca6599fd</vt:lpwstr>
  </property>
  <property fmtid="{D5CDD505-2E9C-101B-9397-08002B2CF9AE}" pid="8" name="MSIP_Label_93d647f1-c668-4462-9442-3dffe667dcae_ContentBits">
    <vt:lpwstr>0</vt:lpwstr>
  </property>
  <property fmtid="{D5CDD505-2E9C-101B-9397-08002B2CF9AE}" pid="9" name="ContentTypeId">
    <vt:lpwstr>0x010100BBAD370E6C1E834BAF8B0CE8330AF9C8</vt:lpwstr>
  </property>
</Properties>
</file>